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  <p:sldMasterId id="2147483660" r:id="rId2"/>
    <p:sldMasterId id="2147483720" r:id="rId3"/>
    <p:sldMasterId id="2147483732" r:id="rId4"/>
    <p:sldMasterId id="2147483798" r:id="rId5"/>
    <p:sldMasterId id="2147483685" r:id="rId6"/>
  </p:sldMasterIdLst>
  <p:notesMasterIdLst>
    <p:notesMasterId r:id="rId49"/>
  </p:notesMasterIdLst>
  <p:sldIdLst>
    <p:sldId id="274" r:id="rId7"/>
    <p:sldId id="264" r:id="rId8"/>
    <p:sldId id="261" r:id="rId9"/>
    <p:sldId id="268" r:id="rId10"/>
    <p:sldId id="349" r:id="rId11"/>
    <p:sldId id="392" r:id="rId12"/>
    <p:sldId id="277" r:id="rId13"/>
    <p:sldId id="271" r:id="rId14"/>
    <p:sldId id="290" r:id="rId15"/>
    <p:sldId id="291" r:id="rId16"/>
    <p:sldId id="276" r:id="rId17"/>
    <p:sldId id="289" r:id="rId18"/>
    <p:sldId id="287" r:id="rId19"/>
    <p:sldId id="279" r:id="rId20"/>
    <p:sldId id="280" r:id="rId21"/>
    <p:sldId id="284" r:id="rId22"/>
    <p:sldId id="281" r:id="rId23"/>
    <p:sldId id="292" r:id="rId24"/>
    <p:sldId id="293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7" r:id="rId37"/>
    <p:sldId id="306" r:id="rId38"/>
    <p:sldId id="313" r:id="rId39"/>
    <p:sldId id="314" r:id="rId40"/>
    <p:sldId id="316" r:id="rId41"/>
    <p:sldId id="323" r:id="rId42"/>
    <p:sldId id="317" r:id="rId43"/>
    <p:sldId id="318" r:id="rId44"/>
    <p:sldId id="320" r:id="rId45"/>
    <p:sldId id="321" r:id="rId46"/>
    <p:sldId id="322" r:id="rId47"/>
    <p:sldId id="324" r:id="rId48"/>
  </p:sldIdLst>
  <p:sldSz cx="6858000" cy="51435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  <a:sym typeface="Helvetica Neue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  <a:sym typeface="Helvetica Neue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  <a:sym typeface="Helvetica Neue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  <a:sym typeface="Helvetica Neue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  <a:sym typeface="Helvetica Neue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  <a:sym typeface="Helvetica Neue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  <a:sym typeface="Helvetica Neue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  <a:sym typeface="Helvetica Neue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63">
          <p15:clr>
            <a:srgbClr val="A4A3A4"/>
          </p15:clr>
        </p15:guide>
        <p15:guide id="2" orient="horz" pos="1720">
          <p15:clr>
            <a:srgbClr val="A4A3A4"/>
          </p15:clr>
        </p15:guide>
        <p15:guide id="3" pos="2160">
          <p15:clr>
            <a:srgbClr val="A4A3A4"/>
          </p15:clr>
        </p15:guide>
        <p15:guide id="4" pos="119">
          <p15:clr>
            <a:srgbClr val="A4A3A4"/>
          </p15:clr>
        </p15:guide>
        <p15:guide id="5" pos="42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440"/>
    <a:srgbClr val="EA93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6434" autoAdjust="0"/>
  </p:normalViewPr>
  <p:slideViewPr>
    <p:cSldViewPr snapToGrid="0" snapToObjects="1">
      <p:cViewPr varScale="1">
        <p:scale>
          <a:sx n="109" d="100"/>
          <a:sy n="109" d="100"/>
        </p:scale>
        <p:origin x="1488" y="77"/>
      </p:cViewPr>
      <p:guideLst>
        <p:guide orient="horz" pos="463"/>
        <p:guide orient="horz" pos="1720"/>
        <p:guide pos="2160"/>
        <p:guide pos="119"/>
        <p:guide pos="42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9FCBC0-B060-4EB9-8411-288AF187D784}" type="doc">
      <dgm:prSet loTypeId="urn:microsoft.com/office/officeart/2005/8/layout/cycle4#1" loCatId="matrix" qsTypeId="urn:microsoft.com/office/officeart/2005/8/quickstyle/simple1#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C7EF404B-47D9-4EBE-8A49-48B078DB539A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Читательская грамотность</a:t>
          </a:r>
        </a:p>
      </dgm:t>
    </dgm:pt>
    <dgm:pt modelId="{DFA86582-6DBD-4B13-A16B-15F0608A4D80}" type="parTrans" cxnId="{53DADCE9-3B82-4C53-8386-FD618D32042D}">
      <dgm:prSet/>
      <dgm:spPr/>
      <dgm:t>
        <a:bodyPr/>
        <a:lstStyle/>
        <a:p>
          <a:endParaRPr lang="ru-RU"/>
        </a:p>
      </dgm:t>
    </dgm:pt>
    <dgm:pt modelId="{987CABC7-EE00-49EB-9FBE-E4B5A5042F39}" type="sibTrans" cxnId="{53DADCE9-3B82-4C53-8386-FD618D32042D}">
      <dgm:prSet/>
      <dgm:spPr/>
      <dgm:t>
        <a:bodyPr/>
        <a:lstStyle/>
        <a:p>
          <a:endParaRPr lang="ru-RU"/>
        </a:p>
      </dgm:t>
    </dgm:pt>
    <dgm:pt modelId="{61A343DE-18C1-4353-9038-AF979535CA87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Естественно научная грамотность</a:t>
          </a:r>
        </a:p>
      </dgm:t>
    </dgm:pt>
    <dgm:pt modelId="{4D954479-D72C-4557-ABF1-0B98859F79EA}" type="parTrans" cxnId="{80B10C77-ED48-4168-B776-EC3277CD83A5}">
      <dgm:prSet/>
      <dgm:spPr/>
      <dgm:t>
        <a:bodyPr/>
        <a:lstStyle/>
        <a:p>
          <a:endParaRPr lang="ru-RU"/>
        </a:p>
      </dgm:t>
    </dgm:pt>
    <dgm:pt modelId="{5CCEA1B6-E188-4B63-A0A0-7CD11650E4C2}" type="sibTrans" cxnId="{80B10C77-ED48-4168-B776-EC3277CD83A5}">
      <dgm:prSet/>
      <dgm:spPr/>
      <dgm:t>
        <a:bodyPr/>
        <a:lstStyle/>
        <a:p>
          <a:endParaRPr lang="ru-RU"/>
        </a:p>
      </dgm:t>
    </dgm:pt>
    <dgm:pt modelId="{ED1A27E0-AF10-4B84-90AE-584FE2E3FE72}">
      <dgm:prSet phldrT="[Текст]" custT="1"/>
      <dgm:spPr/>
      <dgm:t>
        <a:bodyPr/>
        <a:lstStyle/>
        <a:p>
          <a:pPr marL="360363" indent="-93663" algn="r">
            <a:buNone/>
          </a:pPr>
          <a:r>
            <a:rPr lang="ru-RU" sz="11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Способность занимать активную гражданскую позицию, связанную  с естественными науками, и интересоваться  естественнонаучными идеями. </a:t>
          </a:r>
        </a:p>
      </dgm:t>
    </dgm:pt>
    <dgm:pt modelId="{C2AC2BD7-16B7-4DA6-AC8F-45BDA6E14B4B}" type="parTrans" cxnId="{D160D28E-36A8-4434-B86B-C59FC7ADC5F0}">
      <dgm:prSet/>
      <dgm:spPr/>
      <dgm:t>
        <a:bodyPr/>
        <a:lstStyle/>
        <a:p>
          <a:endParaRPr lang="ru-RU"/>
        </a:p>
      </dgm:t>
    </dgm:pt>
    <dgm:pt modelId="{2A162019-EA8F-4BAD-9302-80E8BAF9B218}" type="sibTrans" cxnId="{D160D28E-36A8-4434-B86B-C59FC7ADC5F0}">
      <dgm:prSet/>
      <dgm:spPr/>
      <dgm:t>
        <a:bodyPr/>
        <a:lstStyle/>
        <a:p>
          <a:endParaRPr lang="ru-RU"/>
        </a:p>
      </dgm:t>
    </dgm:pt>
    <dgm:pt modelId="{C3299BD6-E689-4AF2-A66B-FE96C693FF17}">
      <dgm:prSet phldrT="[Текст]"/>
      <dgm:spPr/>
      <dgm:t>
        <a:bodyPr/>
        <a:lstStyle/>
        <a:p>
          <a:r>
            <a:rPr lang="ru-RU" b="1">
              <a:latin typeface="Times New Roman" panose="02020603050405020304" pitchFamily="18" charset="0"/>
              <a:cs typeface="Times New Roman" panose="02020603050405020304" pitchFamily="18" charset="0"/>
            </a:rPr>
            <a:t>Математическая грамотность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CE51E8-F193-4DC0-9716-4B658DDD7576}" type="parTrans" cxnId="{AD3DD347-2807-44AE-9DB9-28F0374762DF}">
      <dgm:prSet/>
      <dgm:spPr/>
      <dgm:t>
        <a:bodyPr/>
        <a:lstStyle/>
        <a:p>
          <a:endParaRPr lang="ru-RU"/>
        </a:p>
      </dgm:t>
    </dgm:pt>
    <dgm:pt modelId="{76F72E39-1469-4D21-BA17-698EEE1B4BFA}" type="sibTrans" cxnId="{AD3DD347-2807-44AE-9DB9-28F0374762DF}">
      <dgm:prSet/>
      <dgm:spPr/>
      <dgm:t>
        <a:bodyPr/>
        <a:lstStyle/>
        <a:p>
          <a:endParaRPr lang="ru-RU"/>
        </a:p>
      </dgm:t>
    </dgm:pt>
    <dgm:pt modelId="{43EDAFA9-0672-433A-A06E-96D8DF9ABFA9}">
      <dgm:prSet phldrT="[Текст]" custT="1"/>
      <dgm:spPr/>
      <dgm:t>
        <a:bodyPr/>
        <a:lstStyle/>
        <a:p>
          <a:pPr algn="ctr"/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Глобальные компетенции</a:t>
          </a:r>
        </a:p>
      </dgm:t>
    </dgm:pt>
    <dgm:pt modelId="{71C0A8CC-9A8E-441A-BAA8-C9E29FD8C6FA}" type="parTrans" cxnId="{17663EF9-E00F-4E45-83E1-0BAD096C0514}">
      <dgm:prSet/>
      <dgm:spPr/>
      <dgm:t>
        <a:bodyPr/>
        <a:lstStyle/>
        <a:p>
          <a:endParaRPr lang="ru-RU"/>
        </a:p>
      </dgm:t>
    </dgm:pt>
    <dgm:pt modelId="{CD8D4B58-7169-4126-A069-A2FD49F8100C}" type="sibTrans" cxnId="{17663EF9-E00F-4E45-83E1-0BAD096C0514}">
      <dgm:prSet/>
      <dgm:spPr/>
      <dgm:t>
        <a:bodyPr/>
        <a:lstStyle/>
        <a:p>
          <a:endParaRPr lang="ru-RU"/>
        </a:p>
      </dgm:t>
    </dgm:pt>
    <dgm:pt modelId="{5136CEAE-C649-4797-9929-4B1DEFE3F7F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>
              <a:solidFill>
                <a:schemeClr val="tx2">
                  <a:lumMod val="75000"/>
                </a:schemeClr>
              </a:solidFill>
            </a:rPr>
            <a:t>Коммуникация</a:t>
          </a:r>
        </a:p>
      </dgm:t>
    </dgm:pt>
    <dgm:pt modelId="{C1A6AC77-C7EF-4234-8C79-585B0D2A23D7}" type="parTrans" cxnId="{503D421F-DB7B-4497-A02F-C015D212A36E}">
      <dgm:prSet/>
      <dgm:spPr/>
      <dgm:t>
        <a:bodyPr/>
        <a:lstStyle/>
        <a:p>
          <a:endParaRPr lang="ru-RU"/>
        </a:p>
      </dgm:t>
    </dgm:pt>
    <dgm:pt modelId="{2C133407-8534-4649-9812-2BE18A5C1C20}" type="sibTrans" cxnId="{503D421F-DB7B-4497-A02F-C015D212A36E}">
      <dgm:prSet/>
      <dgm:spPr/>
      <dgm:t>
        <a:bodyPr/>
        <a:lstStyle/>
        <a:p>
          <a:endParaRPr lang="ru-RU"/>
        </a:p>
      </dgm:t>
    </dgm:pt>
    <dgm:pt modelId="{E52818FF-9D3A-4B74-B8C8-CA9969F44557}">
      <dgm:prSet phldrT="[Текст]" custT="1"/>
      <dgm:spPr/>
      <dgm:t>
        <a:bodyPr/>
        <a:lstStyle/>
        <a:p>
          <a:pPr marL="57150" indent="0" algn="l"/>
          <a:endParaRPr lang="ru-RU" sz="1400" b="1" u="none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9CF4BC-411E-4A88-866F-33F030169D39}" type="parTrans" cxnId="{5235972A-B925-4165-8AAC-59E95D2F63F4}">
      <dgm:prSet/>
      <dgm:spPr/>
      <dgm:t>
        <a:bodyPr/>
        <a:lstStyle/>
        <a:p>
          <a:endParaRPr lang="ru-RU"/>
        </a:p>
      </dgm:t>
    </dgm:pt>
    <dgm:pt modelId="{5A0EF56A-701E-4822-9CD0-441621044F7F}" type="sibTrans" cxnId="{5235972A-B925-4165-8AAC-59E95D2F63F4}">
      <dgm:prSet/>
      <dgm:spPr/>
      <dgm:t>
        <a:bodyPr/>
        <a:lstStyle/>
        <a:p>
          <a:endParaRPr lang="ru-RU"/>
        </a:p>
      </dgm:t>
    </dgm:pt>
    <dgm:pt modelId="{3A4BA359-B13F-47AA-8D5A-FAF51F95254A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ru-RU" sz="11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Способность понимать текст, находить нужную информацию, оценивать ее и применять для достижения своих целей </a:t>
          </a:r>
          <a:endParaRPr lang="ru-RU" sz="1100" b="1" u="none" dirty="0">
            <a:solidFill>
              <a:schemeClr val="tx2">
                <a:lumMod val="50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77D803F-3A53-48C7-94B6-22720C023819}" type="parTrans" cxnId="{A784092E-3105-4CDA-9A95-C4A9A907143C}">
      <dgm:prSet/>
      <dgm:spPr/>
      <dgm:t>
        <a:bodyPr/>
        <a:lstStyle/>
        <a:p>
          <a:endParaRPr lang="ru-RU"/>
        </a:p>
      </dgm:t>
    </dgm:pt>
    <dgm:pt modelId="{A4636F63-B323-4F19-B5D3-698C47C12792}" type="sibTrans" cxnId="{A784092E-3105-4CDA-9A95-C4A9A907143C}">
      <dgm:prSet/>
      <dgm:spPr/>
      <dgm:t>
        <a:bodyPr/>
        <a:lstStyle/>
        <a:p>
          <a:endParaRPr lang="ru-RU"/>
        </a:p>
      </dgm:t>
    </dgm:pt>
    <dgm:pt modelId="{C921B4F8-6B08-4EF6-A013-7DFCA863313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>
              <a:solidFill>
                <a:schemeClr val="tx2">
                  <a:lumMod val="75000"/>
                </a:schemeClr>
              </a:solidFill>
            </a:rPr>
            <a:t>Кооперация</a:t>
          </a:r>
        </a:p>
      </dgm:t>
    </dgm:pt>
    <dgm:pt modelId="{1ABD629B-4EEA-4AF9-AA2E-902D538A9801}" type="parTrans" cxnId="{8BCE4D7C-9786-42A3-961F-B7A1CCE3AF0E}">
      <dgm:prSet/>
      <dgm:spPr/>
      <dgm:t>
        <a:bodyPr/>
        <a:lstStyle/>
        <a:p>
          <a:endParaRPr lang="ru-RU"/>
        </a:p>
      </dgm:t>
    </dgm:pt>
    <dgm:pt modelId="{7536721E-76C8-4BE4-90E7-394787BB3155}" type="sibTrans" cxnId="{8BCE4D7C-9786-42A3-961F-B7A1CCE3AF0E}">
      <dgm:prSet/>
      <dgm:spPr/>
      <dgm:t>
        <a:bodyPr/>
        <a:lstStyle/>
        <a:p>
          <a:endParaRPr lang="ru-RU"/>
        </a:p>
      </dgm:t>
    </dgm:pt>
    <dgm:pt modelId="{90C59A6F-FD7D-4586-9299-0397FEF3B17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>
              <a:solidFill>
                <a:schemeClr val="tx2">
                  <a:lumMod val="75000"/>
                </a:schemeClr>
              </a:solidFill>
            </a:rPr>
            <a:t>Критическое мышление</a:t>
          </a:r>
        </a:p>
      </dgm:t>
    </dgm:pt>
    <dgm:pt modelId="{09A62959-F4D5-4ADD-9216-9FA934DD37FA}" type="parTrans" cxnId="{D4C4A89A-B6D8-4F03-BDA8-5F9159FE0734}">
      <dgm:prSet/>
      <dgm:spPr/>
      <dgm:t>
        <a:bodyPr/>
        <a:lstStyle/>
        <a:p>
          <a:endParaRPr lang="ru-RU"/>
        </a:p>
      </dgm:t>
    </dgm:pt>
    <dgm:pt modelId="{B524BE43-323E-48BD-BAD9-2534423C2D23}" type="sibTrans" cxnId="{D4C4A89A-B6D8-4F03-BDA8-5F9159FE0734}">
      <dgm:prSet/>
      <dgm:spPr/>
      <dgm:t>
        <a:bodyPr/>
        <a:lstStyle/>
        <a:p>
          <a:endParaRPr lang="ru-RU"/>
        </a:p>
      </dgm:t>
    </dgm:pt>
    <dgm:pt modelId="{C3F196D4-2682-4403-AD1D-05DE3485C702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>
              <a:solidFill>
                <a:schemeClr val="tx2">
                  <a:lumMod val="75000"/>
                </a:schemeClr>
              </a:solidFill>
            </a:rPr>
            <a:t>Креативное мышление</a:t>
          </a:r>
        </a:p>
      </dgm:t>
    </dgm:pt>
    <dgm:pt modelId="{17D38D00-BC0E-40C5-954A-34F5CC832094}" type="parTrans" cxnId="{4472311E-7044-4775-8830-DD3F8FFD5529}">
      <dgm:prSet/>
      <dgm:spPr/>
      <dgm:t>
        <a:bodyPr/>
        <a:lstStyle/>
        <a:p>
          <a:endParaRPr lang="ru-RU"/>
        </a:p>
      </dgm:t>
    </dgm:pt>
    <dgm:pt modelId="{AD7AFB28-1699-4BAB-9CD6-C440FCBDC213}" type="sibTrans" cxnId="{4472311E-7044-4775-8830-DD3F8FFD5529}">
      <dgm:prSet/>
      <dgm:spPr/>
      <dgm:t>
        <a:bodyPr/>
        <a:lstStyle/>
        <a:p>
          <a:endParaRPr lang="ru-RU"/>
        </a:p>
      </dgm:t>
    </dgm:pt>
    <dgm:pt modelId="{F96F25D8-1D48-4843-8BFC-F336CDA49139}">
      <dgm:prSet custT="1"/>
      <dgm:spPr/>
      <dgm:t>
        <a:bodyPr/>
        <a:lstStyle/>
        <a:p>
          <a:pPr marL="446088" indent="0" algn="l"/>
          <a:endParaRPr lang="ru-RU" sz="1100" b="1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B3129F-A729-4A12-A586-97B208AAE818}" type="parTrans" cxnId="{94EF05D2-07F1-4D89-A9F9-4E0ACCE3ED12}">
      <dgm:prSet/>
      <dgm:spPr/>
      <dgm:t>
        <a:bodyPr/>
        <a:lstStyle/>
        <a:p>
          <a:endParaRPr lang="ru-RU"/>
        </a:p>
      </dgm:t>
    </dgm:pt>
    <dgm:pt modelId="{B849E981-76D6-4D31-A5B5-FF6D9956019D}" type="sibTrans" cxnId="{94EF05D2-07F1-4D89-A9F9-4E0ACCE3ED12}">
      <dgm:prSet/>
      <dgm:spPr/>
      <dgm:t>
        <a:bodyPr/>
        <a:lstStyle/>
        <a:p>
          <a:endParaRPr lang="ru-RU"/>
        </a:p>
      </dgm:t>
    </dgm:pt>
    <dgm:pt modelId="{49500877-BB10-4E48-8D58-6BB44F0DDC15}">
      <dgm:prSet phldrT="[Текст]" custT="1"/>
      <dgm:spPr/>
      <dgm:t>
        <a:bodyPr/>
        <a:lstStyle/>
        <a:p>
          <a:pPr marL="446088" indent="0" algn="r">
            <a:buNone/>
          </a:pPr>
          <a:r>
            <a:rPr lang="ru-RU" sz="11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Способность проводить математические рассуждения, применять, интерпретировать математику для решения проблем в разнообразных контекстах. </a:t>
          </a:r>
        </a:p>
      </dgm:t>
    </dgm:pt>
    <dgm:pt modelId="{67E49194-7F42-428E-8FA7-B52649E08BB9}" type="sibTrans" cxnId="{29C48AFE-8B55-4F4A-BEDA-A744465BBBCE}">
      <dgm:prSet/>
      <dgm:spPr/>
      <dgm:t>
        <a:bodyPr/>
        <a:lstStyle/>
        <a:p>
          <a:endParaRPr lang="ru-RU"/>
        </a:p>
      </dgm:t>
    </dgm:pt>
    <dgm:pt modelId="{7EED264E-778F-4C24-85F8-3C3DA0E242E1}" type="parTrans" cxnId="{29C48AFE-8B55-4F4A-BEDA-A744465BBBCE}">
      <dgm:prSet/>
      <dgm:spPr/>
      <dgm:t>
        <a:bodyPr/>
        <a:lstStyle/>
        <a:p>
          <a:endParaRPr lang="ru-RU"/>
        </a:p>
      </dgm:t>
    </dgm:pt>
    <dgm:pt modelId="{AD6997E0-436D-4201-96FE-8F964D4633E7}" type="pres">
      <dgm:prSet presAssocID="{4C9FCBC0-B060-4EB9-8411-288AF187D784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72CF7FAC-A2E9-49B9-A56C-C46E73B3ECFB}" type="pres">
      <dgm:prSet presAssocID="{4C9FCBC0-B060-4EB9-8411-288AF187D784}" presName="children" presStyleCnt="0"/>
      <dgm:spPr/>
    </dgm:pt>
    <dgm:pt modelId="{E88893E8-6198-468F-A59F-FB86CE481BFB}" type="pres">
      <dgm:prSet presAssocID="{4C9FCBC0-B060-4EB9-8411-288AF187D784}" presName="child1group" presStyleCnt="0"/>
      <dgm:spPr/>
    </dgm:pt>
    <dgm:pt modelId="{B4309DE1-453A-4904-806A-A2A6711722C8}" type="pres">
      <dgm:prSet presAssocID="{4C9FCBC0-B060-4EB9-8411-288AF187D784}" presName="child1" presStyleLbl="bgAcc1" presStyleIdx="0" presStyleCnt="4" custScaleX="168462" custScaleY="86310"/>
      <dgm:spPr/>
    </dgm:pt>
    <dgm:pt modelId="{58A2B562-9FD1-4EA5-8732-E53E7D6847B1}" type="pres">
      <dgm:prSet presAssocID="{4C9FCBC0-B060-4EB9-8411-288AF187D784}" presName="child1Text" presStyleLbl="bgAcc1" presStyleIdx="0" presStyleCnt="4">
        <dgm:presLayoutVars>
          <dgm:bulletEnabled val="1"/>
        </dgm:presLayoutVars>
      </dgm:prSet>
      <dgm:spPr/>
    </dgm:pt>
    <dgm:pt modelId="{7F9F9017-BBCC-4166-BF23-191106E43D15}" type="pres">
      <dgm:prSet presAssocID="{4C9FCBC0-B060-4EB9-8411-288AF187D784}" presName="child2group" presStyleCnt="0"/>
      <dgm:spPr/>
    </dgm:pt>
    <dgm:pt modelId="{DD306AD6-C369-47C7-A5E7-A566279B391C}" type="pres">
      <dgm:prSet presAssocID="{4C9FCBC0-B060-4EB9-8411-288AF187D784}" presName="child2" presStyleLbl="bgAcc1" presStyleIdx="1" presStyleCnt="4" custScaleX="209777" custScaleY="66184"/>
      <dgm:spPr/>
    </dgm:pt>
    <dgm:pt modelId="{ED67F188-7F87-4B33-B871-51B9302B1546}" type="pres">
      <dgm:prSet presAssocID="{4C9FCBC0-B060-4EB9-8411-288AF187D784}" presName="child2Text" presStyleLbl="bgAcc1" presStyleIdx="1" presStyleCnt="4">
        <dgm:presLayoutVars>
          <dgm:bulletEnabled val="1"/>
        </dgm:presLayoutVars>
      </dgm:prSet>
      <dgm:spPr/>
    </dgm:pt>
    <dgm:pt modelId="{F4C4FCB2-0A8C-4E36-90E3-ABB0546B2B8D}" type="pres">
      <dgm:prSet presAssocID="{4C9FCBC0-B060-4EB9-8411-288AF187D784}" presName="child3group" presStyleCnt="0"/>
      <dgm:spPr/>
    </dgm:pt>
    <dgm:pt modelId="{3F393E8E-1BE7-423D-83EE-B73A7DBB9619}" type="pres">
      <dgm:prSet presAssocID="{4C9FCBC0-B060-4EB9-8411-288AF187D784}" presName="child3" presStyleLbl="bgAcc1" presStyleIdx="2" presStyleCnt="4" custScaleX="195054"/>
      <dgm:spPr/>
    </dgm:pt>
    <dgm:pt modelId="{861ACF63-0B59-4E75-8DE0-9DAF7B360024}" type="pres">
      <dgm:prSet presAssocID="{4C9FCBC0-B060-4EB9-8411-288AF187D784}" presName="child3Text" presStyleLbl="bgAcc1" presStyleIdx="2" presStyleCnt="4">
        <dgm:presLayoutVars>
          <dgm:bulletEnabled val="1"/>
        </dgm:presLayoutVars>
      </dgm:prSet>
      <dgm:spPr/>
    </dgm:pt>
    <dgm:pt modelId="{70FEC142-DF1E-4033-868D-2B24257B90F1}" type="pres">
      <dgm:prSet presAssocID="{4C9FCBC0-B060-4EB9-8411-288AF187D784}" presName="child4group" presStyleCnt="0"/>
      <dgm:spPr/>
    </dgm:pt>
    <dgm:pt modelId="{9F3737D1-5625-45FD-8F73-FB039AA88C88}" type="pres">
      <dgm:prSet presAssocID="{4C9FCBC0-B060-4EB9-8411-288AF187D784}" presName="child4" presStyleLbl="bgAcc1" presStyleIdx="3" presStyleCnt="4" custScaleX="162867" custScaleY="100000"/>
      <dgm:spPr/>
    </dgm:pt>
    <dgm:pt modelId="{4ACA7F1B-4DE7-406C-96E1-E161F934949D}" type="pres">
      <dgm:prSet presAssocID="{4C9FCBC0-B060-4EB9-8411-288AF187D784}" presName="child4Text" presStyleLbl="bgAcc1" presStyleIdx="3" presStyleCnt="4">
        <dgm:presLayoutVars>
          <dgm:bulletEnabled val="1"/>
        </dgm:presLayoutVars>
      </dgm:prSet>
      <dgm:spPr/>
    </dgm:pt>
    <dgm:pt modelId="{72CCBA68-37C0-4379-95D5-E3AE36A6C33B}" type="pres">
      <dgm:prSet presAssocID="{4C9FCBC0-B060-4EB9-8411-288AF187D784}" presName="childPlaceholder" presStyleCnt="0"/>
      <dgm:spPr/>
    </dgm:pt>
    <dgm:pt modelId="{E17FAE48-43E3-44A7-8748-C284E378D309}" type="pres">
      <dgm:prSet presAssocID="{4C9FCBC0-B060-4EB9-8411-288AF187D784}" presName="circle" presStyleCnt="0"/>
      <dgm:spPr/>
    </dgm:pt>
    <dgm:pt modelId="{DE38F5B5-1584-4F0B-85E5-D2CAD92FB8FF}" type="pres">
      <dgm:prSet presAssocID="{4C9FCBC0-B060-4EB9-8411-288AF187D784}" presName="quadrant1" presStyleLbl="node1" presStyleIdx="0" presStyleCnt="4" custScaleX="117365" custScaleY="117517" custLinFactNeighborX="-11573" custLinFactNeighborY="526">
        <dgm:presLayoutVars>
          <dgm:chMax val="1"/>
          <dgm:bulletEnabled val="1"/>
        </dgm:presLayoutVars>
      </dgm:prSet>
      <dgm:spPr/>
    </dgm:pt>
    <dgm:pt modelId="{042AD50D-EAC7-4F34-8D61-CB48ECE66BFD}" type="pres">
      <dgm:prSet presAssocID="{4C9FCBC0-B060-4EB9-8411-288AF187D784}" presName="quadrant2" presStyleLbl="node1" presStyleIdx="1" presStyleCnt="4" custScaleX="124731" custScaleY="115413" custLinFactNeighborX="5260" custLinFactNeighborY="526">
        <dgm:presLayoutVars>
          <dgm:chMax val="1"/>
          <dgm:bulletEnabled val="1"/>
        </dgm:presLayoutVars>
      </dgm:prSet>
      <dgm:spPr/>
    </dgm:pt>
    <dgm:pt modelId="{2CBDDC41-BE84-49B6-A62D-1CCC5B298A00}" type="pres">
      <dgm:prSet presAssocID="{4C9FCBC0-B060-4EB9-8411-288AF187D784}" presName="quadrant3" presStyleLbl="node1" presStyleIdx="2" presStyleCnt="4" custScaleX="121316" custScaleY="106695" custLinFactNeighborX="4538" custLinFactNeighborY="7187">
        <dgm:presLayoutVars>
          <dgm:chMax val="1"/>
          <dgm:bulletEnabled val="1"/>
        </dgm:presLayoutVars>
      </dgm:prSet>
      <dgm:spPr/>
    </dgm:pt>
    <dgm:pt modelId="{056A0F66-9BFD-471C-82B8-D9CB79C07869}" type="pres">
      <dgm:prSet presAssocID="{4C9FCBC0-B060-4EB9-8411-288AF187D784}" presName="quadrant4" presStyleLbl="node1" presStyleIdx="3" presStyleCnt="4" custScaleX="118285" custScaleY="102158" custLinFactNeighborX="-11041" custLinFactNeighborY="6059">
        <dgm:presLayoutVars>
          <dgm:chMax val="1"/>
          <dgm:bulletEnabled val="1"/>
        </dgm:presLayoutVars>
      </dgm:prSet>
      <dgm:spPr/>
    </dgm:pt>
    <dgm:pt modelId="{D265D354-D087-4006-B0FD-CD286735DC7D}" type="pres">
      <dgm:prSet presAssocID="{4C9FCBC0-B060-4EB9-8411-288AF187D784}" presName="quadrantPlaceholder" presStyleCnt="0"/>
      <dgm:spPr/>
    </dgm:pt>
    <dgm:pt modelId="{D93937EF-B6CC-4389-B6BD-7AADEA27ECF8}" type="pres">
      <dgm:prSet presAssocID="{4C9FCBC0-B060-4EB9-8411-288AF187D784}" presName="center1" presStyleLbl="fgShp" presStyleIdx="0" presStyleCnt="2"/>
      <dgm:spPr/>
    </dgm:pt>
    <dgm:pt modelId="{57A3E211-2980-434C-AE76-8F274723FE08}" type="pres">
      <dgm:prSet presAssocID="{4C9FCBC0-B060-4EB9-8411-288AF187D784}" presName="center2" presStyleLbl="fgShp" presStyleIdx="1" presStyleCnt="2"/>
      <dgm:spPr/>
    </dgm:pt>
  </dgm:ptLst>
  <dgm:cxnLst>
    <dgm:cxn modelId="{450FA007-88A4-4581-AE3D-AF9C9336FE11}" type="presOf" srcId="{ED1A27E0-AF10-4B84-90AE-584FE2E3FE72}" destId="{ED67F188-7F87-4B33-B871-51B9302B1546}" srcOrd="1" destOrd="0" presId="urn:microsoft.com/office/officeart/2005/8/layout/cycle4#1"/>
    <dgm:cxn modelId="{4472311E-7044-4775-8830-DD3F8FFD5529}" srcId="{43EDAFA9-0672-433A-A06E-96D8DF9ABFA9}" destId="{C3F196D4-2682-4403-AD1D-05DE3485C702}" srcOrd="3" destOrd="0" parTransId="{17D38D00-BC0E-40C5-954A-34F5CC832094}" sibTransId="{AD7AFB28-1699-4BAB-9CD6-C440FCBDC213}"/>
    <dgm:cxn modelId="{503D421F-DB7B-4497-A02F-C015D212A36E}" srcId="{43EDAFA9-0672-433A-A06E-96D8DF9ABFA9}" destId="{5136CEAE-C649-4797-9929-4B1DEFE3F7F9}" srcOrd="0" destOrd="0" parTransId="{C1A6AC77-C7EF-4234-8C79-585B0D2A23D7}" sibTransId="{2C133407-8534-4649-9812-2BE18A5C1C20}"/>
    <dgm:cxn modelId="{5235972A-B925-4165-8AAC-59E95D2F63F4}" srcId="{61A343DE-18C1-4353-9038-AF979535CA87}" destId="{E52818FF-9D3A-4B74-B8C8-CA9969F44557}" srcOrd="1" destOrd="0" parTransId="{879CF4BC-411E-4A88-866F-33F030169D39}" sibTransId="{5A0EF56A-701E-4822-9CD0-441621044F7F}"/>
    <dgm:cxn modelId="{E051352B-4B26-4C1F-AC5A-6D5D3097B2CC}" type="presOf" srcId="{C7EF404B-47D9-4EBE-8A49-48B078DB539A}" destId="{DE38F5B5-1584-4F0B-85E5-D2CAD92FB8FF}" srcOrd="0" destOrd="0" presId="urn:microsoft.com/office/officeart/2005/8/layout/cycle4#1"/>
    <dgm:cxn modelId="{910E1D2C-0096-47B2-853F-1A3251056199}" type="presOf" srcId="{61A343DE-18C1-4353-9038-AF979535CA87}" destId="{042AD50D-EAC7-4F34-8D61-CB48ECE66BFD}" srcOrd="0" destOrd="0" presId="urn:microsoft.com/office/officeart/2005/8/layout/cycle4#1"/>
    <dgm:cxn modelId="{EE809F2D-AF5D-40BC-9332-92E33F846240}" type="presOf" srcId="{5136CEAE-C649-4797-9929-4B1DEFE3F7F9}" destId="{9F3737D1-5625-45FD-8F73-FB039AA88C88}" srcOrd="0" destOrd="0" presId="urn:microsoft.com/office/officeart/2005/8/layout/cycle4#1"/>
    <dgm:cxn modelId="{A784092E-3105-4CDA-9A95-C4A9A907143C}" srcId="{C7EF404B-47D9-4EBE-8A49-48B078DB539A}" destId="{3A4BA359-B13F-47AA-8D5A-FAF51F95254A}" srcOrd="0" destOrd="0" parTransId="{477D803F-3A53-48C7-94B6-22720C023819}" sibTransId="{A4636F63-B323-4F19-B5D3-698C47C12792}"/>
    <dgm:cxn modelId="{FE6BF238-15FE-4622-B87B-AC06756931CD}" type="presOf" srcId="{3A4BA359-B13F-47AA-8D5A-FAF51F95254A}" destId="{B4309DE1-453A-4904-806A-A2A6711722C8}" srcOrd="0" destOrd="0" presId="urn:microsoft.com/office/officeart/2005/8/layout/cycle4#1"/>
    <dgm:cxn modelId="{AD3DD347-2807-44AE-9DB9-28F0374762DF}" srcId="{4C9FCBC0-B060-4EB9-8411-288AF187D784}" destId="{C3299BD6-E689-4AF2-A66B-FE96C693FF17}" srcOrd="2" destOrd="0" parTransId="{7ACE51E8-F193-4DC0-9716-4B658DDD7576}" sibTransId="{76F72E39-1469-4D21-BA17-698EEE1B4BFA}"/>
    <dgm:cxn modelId="{98D19F6B-14B1-453B-97FE-CE9E607CCFA8}" type="presOf" srcId="{90C59A6F-FD7D-4586-9299-0397FEF3B177}" destId="{4ACA7F1B-4DE7-406C-96E1-E161F934949D}" srcOrd="1" destOrd="2" presId="urn:microsoft.com/office/officeart/2005/8/layout/cycle4#1"/>
    <dgm:cxn modelId="{46F0446E-7B7D-496C-8A72-C01654F18904}" type="presOf" srcId="{ED1A27E0-AF10-4B84-90AE-584FE2E3FE72}" destId="{DD306AD6-C369-47C7-A5E7-A566279B391C}" srcOrd="0" destOrd="0" presId="urn:microsoft.com/office/officeart/2005/8/layout/cycle4#1"/>
    <dgm:cxn modelId="{80B10C77-ED48-4168-B776-EC3277CD83A5}" srcId="{4C9FCBC0-B060-4EB9-8411-288AF187D784}" destId="{61A343DE-18C1-4353-9038-AF979535CA87}" srcOrd="1" destOrd="0" parTransId="{4D954479-D72C-4557-ABF1-0B98859F79EA}" sibTransId="{5CCEA1B6-E188-4B63-A0A0-7CD11650E4C2}"/>
    <dgm:cxn modelId="{8BCE4D7C-9786-42A3-961F-B7A1CCE3AF0E}" srcId="{43EDAFA9-0672-433A-A06E-96D8DF9ABFA9}" destId="{C921B4F8-6B08-4EF6-A013-7DFCA8633139}" srcOrd="1" destOrd="0" parTransId="{1ABD629B-4EEA-4AF9-AA2E-902D538A9801}" sibTransId="{7536721E-76C8-4BE4-90E7-394787BB3155}"/>
    <dgm:cxn modelId="{2F65767F-D5F6-4C31-AAE9-8F0BAE27F784}" type="presOf" srcId="{E52818FF-9D3A-4B74-B8C8-CA9969F44557}" destId="{DD306AD6-C369-47C7-A5E7-A566279B391C}" srcOrd="0" destOrd="1" presId="urn:microsoft.com/office/officeart/2005/8/layout/cycle4#1"/>
    <dgm:cxn modelId="{D160D28E-36A8-4434-B86B-C59FC7ADC5F0}" srcId="{61A343DE-18C1-4353-9038-AF979535CA87}" destId="{ED1A27E0-AF10-4B84-90AE-584FE2E3FE72}" srcOrd="0" destOrd="0" parTransId="{C2AC2BD7-16B7-4DA6-AC8F-45BDA6E14B4B}" sibTransId="{2A162019-EA8F-4BAD-9302-80E8BAF9B218}"/>
    <dgm:cxn modelId="{6DF32793-331E-44D9-A51B-249CA484AB21}" type="presOf" srcId="{49500877-BB10-4E48-8D58-6BB44F0DDC15}" destId="{3F393E8E-1BE7-423D-83EE-B73A7DBB9619}" srcOrd="0" destOrd="0" presId="urn:microsoft.com/office/officeart/2005/8/layout/cycle4#1"/>
    <dgm:cxn modelId="{D4C4A89A-B6D8-4F03-BDA8-5F9159FE0734}" srcId="{43EDAFA9-0672-433A-A06E-96D8DF9ABFA9}" destId="{90C59A6F-FD7D-4586-9299-0397FEF3B177}" srcOrd="2" destOrd="0" parTransId="{09A62959-F4D5-4ADD-9216-9FA934DD37FA}" sibTransId="{B524BE43-323E-48BD-BAD9-2534423C2D23}"/>
    <dgm:cxn modelId="{17AD0A9D-2147-4355-87D4-B4E4F0CB7E47}" type="presOf" srcId="{C921B4F8-6B08-4EF6-A013-7DFCA8633139}" destId="{4ACA7F1B-4DE7-406C-96E1-E161F934949D}" srcOrd="1" destOrd="1" presId="urn:microsoft.com/office/officeart/2005/8/layout/cycle4#1"/>
    <dgm:cxn modelId="{88BC65A0-4C45-43B6-80EE-3359129D1E10}" type="presOf" srcId="{49500877-BB10-4E48-8D58-6BB44F0DDC15}" destId="{861ACF63-0B59-4E75-8DE0-9DAF7B360024}" srcOrd="1" destOrd="0" presId="urn:microsoft.com/office/officeart/2005/8/layout/cycle4#1"/>
    <dgm:cxn modelId="{08846CA6-A2F1-46DF-B718-316AE2DB517B}" type="presOf" srcId="{3A4BA359-B13F-47AA-8D5A-FAF51F95254A}" destId="{58A2B562-9FD1-4EA5-8732-E53E7D6847B1}" srcOrd="1" destOrd="0" presId="urn:microsoft.com/office/officeart/2005/8/layout/cycle4#1"/>
    <dgm:cxn modelId="{907D85A6-9EB1-48C8-9C48-997CC717F6E4}" type="presOf" srcId="{F96F25D8-1D48-4843-8BFC-F336CDA49139}" destId="{3F393E8E-1BE7-423D-83EE-B73A7DBB9619}" srcOrd="0" destOrd="1" presId="urn:microsoft.com/office/officeart/2005/8/layout/cycle4#1"/>
    <dgm:cxn modelId="{B89DD3A6-2E1E-489A-B89F-72D951E3DB07}" type="presOf" srcId="{90C59A6F-FD7D-4586-9299-0397FEF3B177}" destId="{9F3737D1-5625-45FD-8F73-FB039AA88C88}" srcOrd="0" destOrd="2" presId="urn:microsoft.com/office/officeart/2005/8/layout/cycle4#1"/>
    <dgm:cxn modelId="{A0E826A8-DAE3-48DB-9465-7353B7E87AB4}" type="presOf" srcId="{C3299BD6-E689-4AF2-A66B-FE96C693FF17}" destId="{2CBDDC41-BE84-49B6-A62D-1CCC5B298A00}" srcOrd="0" destOrd="0" presId="urn:microsoft.com/office/officeart/2005/8/layout/cycle4#1"/>
    <dgm:cxn modelId="{9844CAB2-19D4-4490-875D-4B52F308C637}" type="presOf" srcId="{E52818FF-9D3A-4B74-B8C8-CA9969F44557}" destId="{ED67F188-7F87-4B33-B871-51B9302B1546}" srcOrd="1" destOrd="1" presId="urn:microsoft.com/office/officeart/2005/8/layout/cycle4#1"/>
    <dgm:cxn modelId="{8C8461BD-1790-4EE7-AFBC-AF2F46E3EECF}" type="presOf" srcId="{4C9FCBC0-B060-4EB9-8411-288AF187D784}" destId="{AD6997E0-436D-4201-96FE-8F964D4633E7}" srcOrd="0" destOrd="0" presId="urn:microsoft.com/office/officeart/2005/8/layout/cycle4#1"/>
    <dgm:cxn modelId="{9DD171BD-3F62-4D91-B1F9-B6551D92E5DE}" type="presOf" srcId="{C921B4F8-6B08-4EF6-A013-7DFCA8633139}" destId="{9F3737D1-5625-45FD-8F73-FB039AA88C88}" srcOrd="0" destOrd="1" presId="urn:microsoft.com/office/officeart/2005/8/layout/cycle4#1"/>
    <dgm:cxn modelId="{94EF05D2-07F1-4D89-A9F9-4E0ACCE3ED12}" srcId="{C3299BD6-E689-4AF2-A66B-FE96C693FF17}" destId="{F96F25D8-1D48-4843-8BFC-F336CDA49139}" srcOrd="1" destOrd="0" parTransId="{55B3129F-A729-4A12-A586-97B208AAE818}" sibTransId="{B849E981-76D6-4D31-A5B5-FF6D9956019D}"/>
    <dgm:cxn modelId="{B0C40FDB-C398-4E34-B413-F4A91701A0E4}" type="presOf" srcId="{C3F196D4-2682-4403-AD1D-05DE3485C702}" destId="{9F3737D1-5625-45FD-8F73-FB039AA88C88}" srcOrd="0" destOrd="3" presId="urn:microsoft.com/office/officeart/2005/8/layout/cycle4#1"/>
    <dgm:cxn modelId="{4A59D6E3-8655-4D28-AB84-0DAD943D3070}" type="presOf" srcId="{43EDAFA9-0672-433A-A06E-96D8DF9ABFA9}" destId="{056A0F66-9BFD-471C-82B8-D9CB79C07869}" srcOrd="0" destOrd="0" presId="urn:microsoft.com/office/officeart/2005/8/layout/cycle4#1"/>
    <dgm:cxn modelId="{53DADCE9-3B82-4C53-8386-FD618D32042D}" srcId="{4C9FCBC0-B060-4EB9-8411-288AF187D784}" destId="{C7EF404B-47D9-4EBE-8A49-48B078DB539A}" srcOrd="0" destOrd="0" parTransId="{DFA86582-6DBD-4B13-A16B-15F0608A4D80}" sibTransId="{987CABC7-EE00-49EB-9FBE-E4B5A5042F39}"/>
    <dgm:cxn modelId="{06B9FBF1-EC4B-4D72-8E9C-78A3A41C254F}" type="presOf" srcId="{5136CEAE-C649-4797-9929-4B1DEFE3F7F9}" destId="{4ACA7F1B-4DE7-406C-96E1-E161F934949D}" srcOrd="1" destOrd="0" presId="urn:microsoft.com/office/officeart/2005/8/layout/cycle4#1"/>
    <dgm:cxn modelId="{5B31EEF2-93E7-43FC-8EF0-937D407553A4}" type="presOf" srcId="{C3F196D4-2682-4403-AD1D-05DE3485C702}" destId="{4ACA7F1B-4DE7-406C-96E1-E161F934949D}" srcOrd="1" destOrd="3" presId="urn:microsoft.com/office/officeart/2005/8/layout/cycle4#1"/>
    <dgm:cxn modelId="{DF8F97F5-BF3A-475C-BD48-8A899E498958}" type="presOf" srcId="{F96F25D8-1D48-4843-8BFC-F336CDA49139}" destId="{861ACF63-0B59-4E75-8DE0-9DAF7B360024}" srcOrd="1" destOrd="1" presId="urn:microsoft.com/office/officeart/2005/8/layout/cycle4#1"/>
    <dgm:cxn modelId="{17663EF9-E00F-4E45-83E1-0BAD096C0514}" srcId="{4C9FCBC0-B060-4EB9-8411-288AF187D784}" destId="{43EDAFA9-0672-433A-A06E-96D8DF9ABFA9}" srcOrd="3" destOrd="0" parTransId="{71C0A8CC-9A8E-441A-BAA8-C9E29FD8C6FA}" sibTransId="{CD8D4B58-7169-4126-A069-A2FD49F8100C}"/>
    <dgm:cxn modelId="{29C48AFE-8B55-4F4A-BEDA-A744465BBBCE}" srcId="{C3299BD6-E689-4AF2-A66B-FE96C693FF17}" destId="{49500877-BB10-4E48-8D58-6BB44F0DDC15}" srcOrd="0" destOrd="0" parTransId="{7EED264E-778F-4C24-85F8-3C3DA0E242E1}" sibTransId="{67E49194-7F42-428E-8FA7-B52649E08BB9}"/>
    <dgm:cxn modelId="{131940D0-0677-4AB5-966A-3F8D1861F40F}" type="presParOf" srcId="{AD6997E0-436D-4201-96FE-8F964D4633E7}" destId="{72CF7FAC-A2E9-49B9-A56C-C46E73B3ECFB}" srcOrd="0" destOrd="0" presId="urn:microsoft.com/office/officeart/2005/8/layout/cycle4#1"/>
    <dgm:cxn modelId="{8DDBEA20-BA27-43C2-BCAF-E9BC94D97B64}" type="presParOf" srcId="{72CF7FAC-A2E9-49B9-A56C-C46E73B3ECFB}" destId="{E88893E8-6198-468F-A59F-FB86CE481BFB}" srcOrd="0" destOrd="0" presId="urn:microsoft.com/office/officeart/2005/8/layout/cycle4#1"/>
    <dgm:cxn modelId="{893C1F6B-8B88-40B0-BD5A-4F247D0BED14}" type="presParOf" srcId="{E88893E8-6198-468F-A59F-FB86CE481BFB}" destId="{B4309DE1-453A-4904-806A-A2A6711722C8}" srcOrd="0" destOrd="0" presId="urn:microsoft.com/office/officeart/2005/8/layout/cycle4#1"/>
    <dgm:cxn modelId="{8A7D2D76-E4BA-4F9C-8409-A4DC34638E20}" type="presParOf" srcId="{E88893E8-6198-468F-A59F-FB86CE481BFB}" destId="{58A2B562-9FD1-4EA5-8732-E53E7D6847B1}" srcOrd="1" destOrd="0" presId="urn:microsoft.com/office/officeart/2005/8/layout/cycle4#1"/>
    <dgm:cxn modelId="{37B5F06F-B0D5-49AF-A047-5D7ECCE37E9A}" type="presParOf" srcId="{72CF7FAC-A2E9-49B9-A56C-C46E73B3ECFB}" destId="{7F9F9017-BBCC-4166-BF23-191106E43D15}" srcOrd="1" destOrd="0" presId="urn:microsoft.com/office/officeart/2005/8/layout/cycle4#1"/>
    <dgm:cxn modelId="{6743FFFF-38A1-497C-943D-C767280B77D3}" type="presParOf" srcId="{7F9F9017-BBCC-4166-BF23-191106E43D15}" destId="{DD306AD6-C369-47C7-A5E7-A566279B391C}" srcOrd="0" destOrd="0" presId="urn:microsoft.com/office/officeart/2005/8/layout/cycle4#1"/>
    <dgm:cxn modelId="{200E18E2-D00D-4809-A26B-E38BE45CE186}" type="presParOf" srcId="{7F9F9017-BBCC-4166-BF23-191106E43D15}" destId="{ED67F188-7F87-4B33-B871-51B9302B1546}" srcOrd="1" destOrd="0" presId="urn:microsoft.com/office/officeart/2005/8/layout/cycle4#1"/>
    <dgm:cxn modelId="{4D58E915-BC06-470F-965C-A6AAC7770FC3}" type="presParOf" srcId="{72CF7FAC-A2E9-49B9-A56C-C46E73B3ECFB}" destId="{F4C4FCB2-0A8C-4E36-90E3-ABB0546B2B8D}" srcOrd="2" destOrd="0" presId="urn:microsoft.com/office/officeart/2005/8/layout/cycle4#1"/>
    <dgm:cxn modelId="{9BDD44FB-E69F-4DB6-8090-D77E73959453}" type="presParOf" srcId="{F4C4FCB2-0A8C-4E36-90E3-ABB0546B2B8D}" destId="{3F393E8E-1BE7-423D-83EE-B73A7DBB9619}" srcOrd="0" destOrd="0" presId="urn:microsoft.com/office/officeart/2005/8/layout/cycle4#1"/>
    <dgm:cxn modelId="{FFFEBC26-A6F8-46D5-98C4-41BEF6BB267C}" type="presParOf" srcId="{F4C4FCB2-0A8C-4E36-90E3-ABB0546B2B8D}" destId="{861ACF63-0B59-4E75-8DE0-9DAF7B360024}" srcOrd="1" destOrd="0" presId="urn:microsoft.com/office/officeart/2005/8/layout/cycle4#1"/>
    <dgm:cxn modelId="{E6056FD3-6CC2-40CF-AD8C-A7C9FE6989FA}" type="presParOf" srcId="{72CF7FAC-A2E9-49B9-A56C-C46E73B3ECFB}" destId="{70FEC142-DF1E-4033-868D-2B24257B90F1}" srcOrd="3" destOrd="0" presId="urn:microsoft.com/office/officeart/2005/8/layout/cycle4#1"/>
    <dgm:cxn modelId="{B7E4B2B2-D3AE-4CB6-8EA5-DB1BCEA261A5}" type="presParOf" srcId="{70FEC142-DF1E-4033-868D-2B24257B90F1}" destId="{9F3737D1-5625-45FD-8F73-FB039AA88C88}" srcOrd="0" destOrd="0" presId="urn:microsoft.com/office/officeart/2005/8/layout/cycle4#1"/>
    <dgm:cxn modelId="{E2A8F4BE-C6DB-4D36-A6F7-2013E7D33669}" type="presParOf" srcId="{70FEC142-DF1E-4033-868D-2B24257B90F1}" destId="{4ACA7F1B-4DE7-406C-96E1-E161F934949D}" srcOrd="1" destOrd="0" presId="urn:microsoft.com/office/officeart/2005/8/layout/cycle4#1"/>
    <dgm:cxn modelId="{58359A63-BA84-4B21-8D38-F82EC9DD0286}" type="presParOf" srcId="{72CF7FAC-A2E9-49B9-A56C-C46E73B3ECFB}" destId="{72CCBA68-37C0-4379-95D5-E3AE36A6C33B}" srcOrd="4" destOrd="0" presId="urn:microsoft.com/office/officeart/2005/8/layout/cycle4#1"/>
    <dgm:cxn modelId="{689EC18B-A9D8-45A2-9470-BA22483F20E7}" type="presParOf" srcId="{AD6997E0-436D-4201-96FE-8F964D4633E7}" destId="{E17FAE48-43E3-44A7-8748-C284E378D309}" srcOrd="1" destOrd="0" presId="urn:microsoft.com/office/officeart/2005/8/layout/cycle4#1"/>
    <dgm:cxn modelId="{308D7A13-CF95-407F-B555-F918375230D6}" type="presParOf" srcId="{E17FAE48-43E3-44A7-8748-C284E378D309}" destId="{DE38F5B5-1584-4F0B-85E5-D2CAD92FB8FF}" srcOrd="0" destOrd="0" presId="urn:microsoft.com/office/officeart/2005/8/layout/cycle4#1"/>
    <dgm:cxn modelId="{D84D46B7-9854-494B-9997-AFFCB45B51F6}" type="presParOf" srcId="{E17FAE48-43E3-44A7-8748-C284E378D309}" destId="{042AD50D-EAC7-4F34-8D61-CB48ECE66BFD}" srcOrd="1" destOrd="0" presId="urn:microsoft.com/office/officeart/2005/8/layout/cycle4#1"/>
    <dgm:cxn modelId="{62881827-7099-4450-9621-3ADB9AA726E6}" type="presParOf" srcId="{E17FAE48-43E3-44A7-8748-C284E378D309}" destId="{2CBDDC41-BE84-49B6-A62D-1CCC5B298A00}" srcOrd="2" destOrd="0" presId="urn:microsoft.com/office/officeart/2005/8/layout/cycle4#1"/>
    <dgm:cxn modelId="{4D3824F7-D67A-48EE-A599-10BBAF71ED98}" type="presParOf" srcId="{E17FAE48-43E3-44A7-8748-C284E378D309}" destId="{056A0F66-9BFD-471C-82B8-D9CB79C07869}" srcOrd="3" destOrd="0" presId="urn:microsoft.com/office/officeart/2005/8/layout/cycle4#1"/>
    <dgm:cxn modelId="{4F39AF38-BB5B-4CC6-8601-126DEE1C3A88}" type="presParOf" srcId="{E17FAE48-43E3-44A7-8748-C284E378D309}" destId="{D265D354-D087-4006-B0FD-CD286735DC7D}" srcOrd="4" destOrd="0" presId="urn:microsoft.com/office/officeart/2005/8/layout/cycle4#1"/>
    <dgm:cxn modelId="{D4AEAA27-13C5-446A-8157-8DE3F71E3B0A}" type="presParOf" srcId="{AD6997E0-436D-4201-96FE-8F964D4633E7}" destId="{D93937EF-B6CC-4389-B6BD-7AADEA27ECF8}" srcOrd="2" destOrd="0" presId="urn:microsoft.com/office/officeart/2005/8/layout/cycle4#1"/>
    <dgm:cxn modelId="{31A7CD33-95B1-419B-8AFA-6911B60A98B3}" type="presParOf" srcId="{AD6997E0-436D-4201-96FE-8F964D4633E7}" destId="{57A3E211-2980-434C-AE76-8F274723FE08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3585D2-34A0-47BC-8EA9-8421A9702082}" type="doc">
      <dgm:prSet loTypeId="urn:microsoft.com/office/officeart/2005/8/layout/matrix3" loCatId="matrix" qsTypeId="urn:microsoft.com/office/officeart/2005/8/quickstyle/simple1#2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51BA8873-D206-464D-A925-B38AE51A822D}">
      <dgm:prSet custT="1"/>
      <dgm:spPr/>
      <dgm:t>
        <a:bodyPr/>
        <a:lstStyle/>
        <a:p>
          <a:pPr rtl="0"/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Единство процессов воспитания и обучения в начальной школе</a:t>
          </a:r>
        </a:p>
      </dgm:t>
    </dgm:pt>
    <dgm:pt modelId="{76DEC18A-09A5-42AA-A4A6-A000C549421D}" type="parTrans" cxnId="{724CDD68-9100-4BEF-8CEC-AEBF73C4ABAA}">
      <dgm:prSet/>
      <dgm:spPr/>
      <dgm:t>
        <a:bodyPr/>
        <a:lstStyle/>
        <a:p>
          <a:endParaRPr lang="ru-RU"/>
        </a:p>
      </dgm:t>
    </dgm:pt>
    <dgm:pt modelId="{3A8C7236-4989-45CA-A4E0-D20F9E613713}" type="sibTrans" cxnId="{724CDD68-9100-4BEF-8CEC-AEBF73C4ABAA}">
      <dgm:prSet/>
      <dgm:spPr/>
      <dgm:t>
        <a:bodyPr/>
        <a:lstStyle/>
        <a:p>
          <a:endParaRPr lang="ru-RU"/>
        </a:p>
      </dgm:t>
    </dgm:pt>
    <dgm:pt modelId="{8DA3F9C1-7A8F-438A-A2D1-B2C70D82318A}">
      <dgm:prSet custT="1"/>
      <dgm:spPr/>
      <dgm:t>
        <a:bodyPr/>
        <a:lstStyle/>
        <a:p>
          <a:pPr rtl="0"/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Позитивный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педацентризм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организации и содержания внеурочной деятельности</a:t>
          </a:r>
        </a:p>
      </dgm:t>
    </dgm:pt>
    <dgm:pt modelId="{26A20724-0386-4EB8-9C2F-4AD65BD0BE7F}" type="parTrans" cxnId="{31DE9194-0ED9-4E59-AEE6-A6E6DDB330FC}">
      <dgm:prSet/>
      <dgm:spPr/>
      <dgm:t>
        <a:bodyPr/>
        <a:lstStyle/>
        <a:p>
          <a:endParaRPr lang="ru-RU"/>
        </a:p>
      </dgm:t>
    </dgm:pt>
    <dgm:pt modelId="{EBEA9439-9377-411E-B3F9-569E5561D4E4}" type="sibTrans" cxnId="{31DE9194-0ED9-4E59-AEE6-A6E6DDB330FC}">
      <dgm:prSet/>
      <dgm:spPr/>
      <dgm:t>
        <a:bodyPr/>
        <a:lstStyle/>
        <a:p>
          <a:endParaRPr lang="ru-RU"/>
        </a:p>
      </dgm:t>
    </dgm:pt>
    <dgm:pt modelId="{BA974661-3822-4A43-B9AB-B1E5E3139B37}">
      <dgm:prSet custT="1"/>
      <dgm:spPr/>
      <dgm:t>
        <a:bodyPr/>
        <a:lstStyle/>
        <a:p>
          <a:pPr rtl="0"/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Субъект-субъектные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отношения всех участников образовательного процесса</a:t>
          </a:r>
        </a:p>
      </dgm:t>
    </dgm:pt>
    <dgm:pt modelId="{30BF7229-B812-4A18-AD55-211FB63B7A25}" type="parTrans" cxnId="{89876462-BE68-488D-B7FF-6B480165173B}">
      <dgm:prSet/>
      <dgm:spPr/>
      <dgm:t>
        <a:bodyPr/>
        <a:lstStyle/>
        <a:p>
          <a:endParaRPr lang="ru-RU"/>
        </a:p>
      </dgm:t>
    </dgm:pt>
    <dgm:pt modelId="{0E777621-6800-42B3-93B9-307DEA0C07FA}" type="sibTrans" cxnId="{89876462-BE68-488D-B7FF-6B480165173B}">
      <dgm:prSet/>
      <dgm:spPr/>
      <dgm:t>
        <a:bodyPr/>
        <a:lstStyle/>
        <a:p>
          <a:endParaRPr lang="ru-RU"/>
        </a:p>
      </dgm:t>
    </dgm:pt>
    <dgm:pt modelId="{10DEB1A5-33D5-4A7F-847F-0035868DCCBE}">
      <dgm:prSet custT="1"/>
      <dgm:spPr/>
      <dgm:t>
        <a:bodyPr/>
        <a:lstStyle/>
        <a:p>
          <a:pPr rtl="0"/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Согласованное распределение полномочий всех субъектов образования во внеурочной деятельности</a:t>
          </a:r>
        </a:p>
      </dgm:t>
    </dgm:pt>
    <dgm:pt modelId="{148516F7-B431-47AE-B540-CA6AA56E7467}" type="parTrans" cxnId="{8372E7A8-C59A-48FC-8FC5-C9A65CABC1DC}">
      <dgm:prSet/>
      <dgm:spPr/>
      <dgm:t>
        <a:bodyPr/>
        <a:lstStyle/>
        <a:p>
          <a:endParaRPr lang="ru-RU"/>
        </a:p>
      </dgm:t>
    </dgm:pt>
    <dgm:pt modelId="{5B05EC9E-A731-4925-BBA1-01A89DE688C7}" type="sibTrans" cxnId="{8372E7A8-C59A-48FC-8FC5-C9A65CABC1DC}">
      <dgm:prSet/>
      <dgm:spPr/>
      <dgm:t>
        <a:bodyPr/>
        <a:lstStyle/>
        <a:p>
          <a:endParaRPr lang="ru-RU"/>
        </a:p>
      </dgm:t>
    </dgm:pt>
    <dgm:pt modelId="{BE06EF5A-56C1-4C51-948A-BEE8786CE078}" type="pres">
      <dgm:prSet presAssocID="{7F3585D2-34A0-47BC-8EA9-8421A9702082}" presName="matrix" presStyleCnt="0">
        <dgm:presLayoutVars>
          <dgm:chMax val="1"/>
          <dgm:dir/>
          <dgm:resizeHandles val="exact"/>
        </dgm:presLayoutVars>
      </dgm:prSet>
      <dgm:spPr/>
    </dgm:pt>
    <dgm:pt modelId="{768F84FF-7C46-4DE8-8F5B-18C6D4DFF920}" type="pres">
      <dgm:prSet presAssocID="{7F3585D2-34A0-47BC-8EA9-8421A9702082}" presName="diamond" presStyleLbl="bgShp" presStyleIdx="0" presStyleCnt="1" custScaleX="116971"/>
      <dgm:spPr/>
    </dgm:pt>
    <dgm:pt modelId="{F1427DAC-1F18-4077-BEFC-EDA7F8156BCD}" type="pres">
      <dgm:prSet presAssocID="{7F3585D2-34A0-47BC-8EA9-8421A9702082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310ED29-1382-4D8F-ACFF-5460B6D2E41D}" type="pres">
      <dgm:prSet presAssocID="{7F3585D2-34A0-47BC-8EA9-8421A9702082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29F04BD-E1A9-419C-B37D-1BF9C916FDFE}" type="pres">
      <dgm:prSet presAssocID="{7F3585D2-34A0-47BC-8EA9-8421A9702082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4381D2A-8EB5-42B7-8421-5FE7EAFB05B8}" type="pres">
      <dgm:prSet presAssocID="{7F3585D2-34A0-47BC-8EA9-8421A9702082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EFC3C1A-1A39-4116-B2C5-D8D7F592DF44}" type="presOf" srcId="{8DA3F9C1-7A8F-438A-A2D1-B2C70D82318A}" destId="{D310ED29-1382-4D8F-ACFF-5460B6D2E41D}" srcOrd="0" destOrd="0" presId="urn:microsoft.com/office/officeart/2005/8/layout/matrix3"/>
    <dgm:cxn modelId="{89876462-BE68-488D-B7FF-6B480165173B}" srcId="{7F3585D2-34A0-47BC-8EA9-8421A9702082}" destId="{BA974661-3822-4A43-B9AB-B1E5E3139B37}" srcOrd="2" destOrd="0" parTransId="{30BF7229-B812-4A18-AD55-211FB63B7A25}" sibTransId="{0E777621-6800-42B3-93B9-307DEA0C07FA}"/>
    <dgm:cxn modelId="{724CDD68-9100-4BEF-8CEC-AEBF73C4ABAA}" srcId="{7F3585D2-34A0-47BC-8EA9-8421A9702082}" destId="{51BA8873-D206-464D-A925-B38AE51A822D}" srcOrd="0" destOrd="0" parTransId="{76DEC18A-09A5-42AA-A4A6-A000C549421D}" sibTransId="{3A8C7236-4989-45CA-A4E0-D20F9E613713}"/>
    <dgm:cxn modelId="{25D34E7D-B9D0-4E4A-A3E7-77E00E1B437A}" type="presOf" srcId="{51BA8873-D206-464D-A925-B38AE51A822D}" destId="{F1427DAC-1F18-4077-BEFC-EDA7F8156BCD}" srcOrd="0" destOrd="0" presId="urn:microsoft.com/office/officeart/2005/8/layout/matrix3"/>
    <dgm:cxn modelId="{31DE9194-0ED9-4E59-AEE6-A6E6DDB330FC}" srcId="{7F3585D2-34A0-47BC-8EA9-8421A9702082}" destId="{8DA3F9C1-7A8F-438A-A2D1-B2C70D82318A}" srcOrd="1" destOrd="0" parTransId="{26A20724-0386-4EB8-9C2F-4AD65BD0BE7F}" sibTransId="{EBEA9439-9377-411E-B3F9-569E5561D4E4}"/>
    <dgm:cxn modelId="{8372E7A8-C59A-48FC-8FC5-C9A65CABC1DC}" srcId="{7F3585D2-34A0-47BC-8EA9-8421A9702082}" destId="{10DEB1A5-33D5-4A7F-847F-0035868DCCBE}" srcOrd="3" destOrd="0" parTransId="{148516F7-B431-47AE-B540-CA6AA56E7467}" sibTransId="{5B05EC9E-A731-4925-BBA1-01A89DE688C7}"/>
    <dgm:cxn modelId="{79CD1EB0-C275-4916-801C-166361218545}" type="presOf" srcId="{BA974661-3822-4A43-B9AB-B1E5E3139B37}" destId="{129F04BD-E1A9-419C-B37D-1BF9C916FDFE}" srcOrd="0" destOrd="0" presId="urn:microsoft.com/office/officeart/2005/8/layout/matrix3"/>
    <dgm:cxn modelId="{629813CD-82BB-4EDF-BC22-A254ED548F80}" type="presOf" srcId="{7F3585D2-34A0-47BC-8EA9-8421A9702082}" destId="{BE06EF5A-56C1-4C51-948A-BEE8786CE078}" srcOrd="0" destOrd="0" presId="urn:microsoft.com/office/officeart/2005/8/layout/matrix3"/>
    <dgm:cxn modelId="{C905B1FE-AA4A-43FD-A9F4-F703EE9AFE9A}" type="presOf" srcId="{10DEB1A5-33D5-4A7F-847F-0035868DCCBE}" destId="{14381D2A-8EB5-42B7-8421-5FE7EAFB05B8}" srcOrd="0" destOrd="0" presId="urn:microsoft.com/office/officeart/2005/8/layout/matrix3"/>
    <dgm:cxn modelId="{33EFED59-AC55-4C55-AA67-E3F37C96E712}" type="presParOf" srcId="{BE06EF5A-56C1-4C51-948A-BEE8786CE078}" destId="{768F84FF-7C46-4DE8-8F5B-18C6D4DFF920}" srcOrd="0" destOrd="0" presId="urn:microsoft.com/office/officeart/2005/8/layout/matrix3"/>
    <dgm:cxn modelId="{F7FBC9C2-24CE-448F-937E-B99132BFA5A9}" type="presParOf" srcId="{BE06EF5A-56C1-4C51-948A-BEE8786CE078}" destId="{F1427DAC-1F18-4077-BEFC-EDA7F8156BCD}" srcOrd="1" destOrd="0" presId="urn:microsoft.com/office/officeart/2005/8/layout/matrix3"/>
    <dgm:cxn modelId="{C9BAA16C-8CE6-4387-B9CF-9E82D0E93372}" type="presParOf" srcId="{BE06EF5A-56C1-4C51-948A-BEE8786CE078}" destId="{D310ED29-1382-4D8F-ACFF-5460B6D2E41D}" srcOrd="2" destOrd="0" presId="urn:microsoft.com/office/officeart/2005/8/layout/matrix3"/>
    <dgm:cxn modelId="{45B83572-B579-45F9-BAB0-326D66D3BE65}" type="presParOf" srcId="{BE06EF5A-56C1-4C51-948A-BEE8786CE078}" destId="{129F04BD-E1A9-419C-B37D-1BF9C916FDFE}" srcOrd="3" destOrd="0" presId="urn:microsoft.com/office/officeart/2005/8/layout/matrix3"/>
    <dgm:cxn modelId="{E5CC3976-99CC-497D-80F6-0708DC8D8EAB}" type="presParOf" srcId="{BE06EF5A-56C1-4C51-948A-BEE8786CE078}" destId="{14381D2A-8EB5-42B7-8421-5FE7EAFB05B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9FCBC0-B060-4EB9-8411-288AF187D784}" type="doc">
      <dgm:prSet loTypeId="urn:microsoft.com/office/officeart/2005/8/layout/cycle4#1" loCatId="matrix" qsTypeId="urn:microsoft.com/office/officeart/2005/8/quickstyle/simple1#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C7EF404B-47D9-4EBE-8A49-48B078DB539A}">
      <dgm:prSet phldrT="[Текст]"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Знания</a:t>
          </a:r>
        </a:p>
      </dgm:t>
    </dgm:pt>
    <dgm:pt modelId="{DFA86582-6DBD-4B13-A16B-15F0608A4D80}" type="parTrans" cxnId="{53DADCE9-3B82-4C53-8386-FD618D32042D}">
      <dgm:prSet/>
      <dgm:spPr/>
      <dgm:t>
        <a:bodyPr/>
        <a:lstStyle/>
        <a:p>
          <a:endParaRPr lang="ru-RU"/>
        </a:p>
      </dgm:t>
    </dgm:pt>
    <dgm:pt modelId="{987CABC7-EE00-49EB-9FBE-E4B5A5042F39}" type="sibTrans" cxnId="{53DADCE9-3B82-4C53-8386-FD618D32042D}">
      <dgm:prSet/>
      <dgm:spPr/>
      <dgm:t>
        <a:bodyPr/>
        <a:lstStyle/>
        <a:p>
          <a:endParaRPr lang="ru-RU"/>
        </a:p>
      </dgm:t>
    </dgm:pt>
    <dgm:pt modelId="{25A8F0CF-78E7-4091-B564-B538493F2422}">
      <dgm:prSet phldrT="[Текст]" custT="1"/>
      <dgm:spPr/>
      <dgm:t>
        <a:bodyPr/>
        <a:lstStyle/>
        <a:p>
          <a:r>
            <a:rPr lang="ru-RU" sz="1200" b="1" u="none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Тестирование,</a:t>
          </a:r>
        </a:p>
      </dgm:t>
    </dgm:pt>
    <dgm:pt modelId="{E9B899BE-DEBA-4B1B-8008-871E96D8AE97}" type="parTrans" cxnId="{15DCAE9E-C2BC-4C92-A126-67B2F0F8415F}">
      <dgm:prSet/>
      <dgm:spPr/>
      <dgm:t>
        <a:bodyPr/>
        <a:lstStyle/>
        <a:p>
          <a:endParaRPr lang="ru-RU"/>
        </a:p>
      </dgm:t>
    </dgm:pt>
    <dgm:pt modelId="{8FE8ECE0-47A6-4F30-A7D8-2223694ADFC3}" type="sibTrans" cxnId="{15DCAE9E-C2BC-4C92-A126-67B2F0F8415F}">
      <dgm:prSet/>
      <dgm:spPr/>
      <dgm:t>
        <a:bodyPr/>
        <a:lstStyle/>
        <a:p>
          <a:endParaRPr lang="ru-RU"/>
        </a:p>
      </dgm:t>
    </dgm:pt>
    <dgm:pt modelId="{61A343DE-18C1-4353-9038-AF979535CA87}">
      <dgm:prSet phldrT="[Текст]"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УУД</a:t>
          </a:r>
        </a:p>
      </dgm:t>
    </dgm:pt>
    <dgm:pt modelId="{4D954479-D72C-4557-ABF1-0B98859F79EA}" type="parTrans" cxnId="{80B10C77-ED48-4168-B776-EC3277CD83A5}">
      <dgm:prSet/>
      <dgm:spPr/>
      <dgm:t>
        <a:bodyPr/>
        <a:lstStyle/>
        <a:p>
          <a:endParaRPr lang="ru-RU"/>
        </a:p>
      </dgm:t>
    </dgm:pt>
    <dgm:pt modelId="{5CCEA1B6-E188-4B63-A0A0-7CD11650E4C2}" type="sibTrans" cxnId="{80B10C77-ED48-4168-B776-EC3277CD83A5}">
      <dgm:prSet/>
      <dgm:spPr/>
      <dgm:t>
        <a:bodyPr/>
        <a:lstStyle/>
        <a:p>
          <a:endParaRPr lang="ru-RU"/>
        </a:p>
      </dgm:t>
    </dgm:pt>
    <dgm:pt modelId="{ED1A27E0-AF10-4B84-90AE-584FE2E3FE72}">
      <dgm:prSet phldrT="[Текст]" custT="1"/>
      <dgm:spPr/>
      <dgm:t>
        <a:bodyPr/>
        <a:lstStyle/>
        <a:p>
          <a:pPr marL="360363" indent="-93663"/>
          <a:r>
            <a:rPr lang="ru-RU" sz="11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Веб-занятия</a:t>
          </a:r>
        </a:p>
      </dgm:t>
    </dgm:pt>
    <dgm:pt modelId="{C2AC2BD7-16B7-4DA6-AC8F-45BDA6E14B4B}" type="parTrans" cxnId="{D160D28E-36A8-4434-B86B-C59FC7ADC5F0}">
      <dgm:prSet/>
      <dgm:spPr/>
      <dgm:t>
        <a:bodyPr/>
        <a:lstStyle/>
        <a:p>
          <a:endParaRPr lang="ru-RU"/>
        </a:p>
      </dgm:t>
    </dgm:pt>
    <dgm:pt modelId="{2A162019-EA8F-4BAD-9302-80E8BAF9B218}" type="sibTrans" cxnId="{D160D28E-36A8-4434-B86B-C59FC7ADC5F0}">
      <dgm:prSet/>
      <dgm:spPr/>
      <dgm:t>
        <a:bodyPr/>
        <a:lstStyle/>
        <a:p>
          <a:endParaRPr lang="ru-RU"/>
        </a:p>
      </dgm:t>
    </dgm:pt>
    <dgm:pt modelId="{C3299BD6-E689-4AF2-A66B-FE96C693FF17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Ценностные отношения</a:t>
          </a:r>
        </a:p>
      </dgm:t>
    </dgm:pt>
    <dgm:pt modelId="{7ACE51E8-F193-4DC0-9716-4B658DDD7576}" type="parTrans" cxnId="{AD3DD347-2807-44AE-9DB9-28F0374762DF}">
      <dgm:prSet/>
      <dgm:spPr/>
      <dgm:t>
        <a:bodyPr/>
        <a:lstStyle/>
        <a:p>
          <a:endParaRPr lang="ru-RU"/>
        </a:p>
      </dgm:t>
    </dgm:pt>
    <dgm:pt modelId="{76F72E39-1469-4D21-BA17-698EEE1B4BFA}" type="sibTrans" cxnId="{AD3DD347-2807-44AE-9DB9-28F0374762DF}">
      <dgm:prSet/>
      <dgm:spPr/>
      <dgm:t>
        <a:bodyPr/>
        <a:lstStyle/>
        <a:p>
          <a:endParaRPr lang="ru-RU"/>
        </a:p>
      </dgm:t>
    </dgm:pt>
    <dgm:pt modelId="{49500877-BB10-4E48-8D58-6BB44F0DDC15}">
      <dgm:prSet phldrT="[Текст]" custT="1"/>
      <dgm:spPr/>
      <dgm:t>
        <a:bodyPr/>
        <a:lstStyle/>
        <a:p>
          <a:pPr marL="446088" indent="0"/>
          <a:r>
            <a:rPr lang="ru-RU" sz="11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Ритуалы, </a:t>
          </a:r>
        </a:p>
      </dgm:t>
    </dgm:pt>
    <dgm:pt modelId="{7EED264E-778F-4C24-85F8-3C3DA0E242E1}" type="parTrans" cxnId="{29C48AFE-8B55-4F4A-BEDA-A744465BBBCE}">
      <dgm:prSet/>
      <dgm:spPr/>
      <dgm:t>
        <a:bodyPr/>
        <a:lstStyle/>
        <a:p>
          <a:endParaRPr lang="ru-RU"/>
        </a:p>
      </dgm:t>
    </dgm:pt>
    <dgm:pt modelId="{67E49194-7F42-428E-8FA7-B52649E08BB9}" type="sibTrans" cxnId="{29C48AFE-8B55-4F4A-BEDA-A744465BBBCE}">
      <dgm:prSet/>
      <dgm:spPr/>
      <dgm:t>
        <a:bodyPr/>
        <a:lstStyle/>
        <a:p>
          <a:endParaRPr lang="ru-RU"/>
        </a:p>
      </dgm:t>
    </dgm:pt>
    <dgm:pt modelId="{43EDAFA9-0672-433A-A06E-96D8DF9ABFA9}">
      <dgm:prSet phldrT="[Текст]" custT="1"/>
      <dgm:spPr/>
      <dgm:t>
        <a:bodyPr/>
        <a:lstStyle/>
        <a:p>
          <a:pPr algn="ctr"/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Опыт применения</a:t>
          </a:r>
        </a:p>
      </dgm:t>
    </dgm:pt>
    <dgm:pt modelId="{71C0A8CC-9A8E-441A-BAA8-C9E29FD8C6FA}" type="parTrans" cxnId="{17663EF9-E00F-4E45-83E1-0BAD096C0514}">
      <dgm:prSet/>
      <dgm:spPr/>
      <dgm:t>
        <a:bodyPr/>
        <a:lstStyle/>
        <a:p>
          <a:endParaRPr lang="ru-RU"/>
        </a:p>
      </dgm:t>
    </dgm:pt>
    <dgm:pt modelId="{CD8D4B58-7169-4126-A069-A2FD49F8100C}" type="sibTrans" cxnId="{17663EF9-E00F-4E45-83E1-0BAD096C0514}">
      <dgm:prSet/>
      <dgm:spPr/>
      <dgm:t>
        <a:bodyPr/>
        <a:lstStyle/>
        <a:p>
          <a:endParaRPr lang="ru-RU"/>
        </a:p>
      </dgm:t>
    </dgm:pt>
    <dgm:pt modelId="{02F6D977-8C6C-4CB5-9619-4ABF9F482DD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b="1" u="none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Экскурсии, </a:t>
          </a:r>
          <a:endParaRPr lang="ru-RU" sz="1000" dirty="0">
            <a:solidFill>
              <a:schemeClr val="tx2">
                <a:lumMod val="75000"/>
              </a:schemeClr>
            </a:solidFill>
          </a:endParaRPr>
        </a:p>
      </dgm:t>
    </dgm:pt>
    <dgm:pt modelId="{27DC7308-9CF7-49FE-8CFA-3717543FF173}" type="parTrans" cxnId="{D48597F0-49BF-42F5-9017-DF8E3C384B46}">
      <dgm:prSet/>
      <dgm:spPr/>
      <dgm:t>
        <a:bodyPr/>
        <a:lstStyle/>
        <a:p>
          <a:endParaRPr lang="ru-RU"/>
        </a:p>
      </dgm:t>
    </dgm:pt>
    <dgm:pt modelId="{C10300D4-CBE1-4073-B0EB-695DA7254ED5}" type="sibTrans" cxnId="{D48597F0-49BF-42F5-9017-DF8E3C384B46}">
      <dgm:prSet/>
      <dgm:spPr/>
      <dgm:t>
        <a:bodyPr/>
        <a:lstStyle/>
        <a:p>
          <a:endParaRPr lang="ru-RU"/>
        </a:p>
      </dgm:t>
    </dgm:pt>
    <dgm:pt modelId="{2856BA7D-CA4F-4917-8FC8-67FFCACFDB1F}">
      <dgm:prSet phldrT="[Текст]" custT="1"/>
      <dgm:spPr/>
      <dgm:t>
        <a:bodyPr/>
        <a:lstStyle/>
        <a:p>
          <a:pPr marL="360363" indent="-93663"/>
          <a:r>
            <a:rPr lang="ru-RU" sz="11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Мастер-классы</a:t>
          </a:r>
          <a:endParaRPr lang="ru-RU" sz="1400" b="1" u="none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33710B-D58A-4DAC-A25F-3974D57B3EC6}" type="parTrans" cxnId="{23A0559E-59E6-4F45-AA7D-3C26A2F9F970}">
      <dgm:prSet/>
      <dgm:spPr/>
      <dgm:t>
        <a:bodyPr/>
        <a:lstStyle/>
        <a:p>
          <a:endParaRPr lang="ru-RU"/>
        </a:p>
      </dgm:t>
    </dgm:pt>
    <dgm:pt modelId="{F09D6FDF-3A3F-404B-B5B3-30B7716A9379}" type="sibTrans" cxnId="{23A0559E-59E6-4F45-AA7D-3C26A2F9F970}">
      <dgm:prSet/>
      <dgm:spPr/>
      <dgm:t>
        <a:bodyPr/>
        <a:lstStyle/>
        <a:p>
          <a:endParaRPr lang="ru-RU"/>
        </a:p>
      </dgm:t>
    </dgm:pt>
    <dgm:pt modelId="{4AC1F40E-D2A3-4711-B500-45584B38523E}">
      <dgm:prSet phldrT="[Текст]" custT="1"/>
      <dgm:spPr/>
      <dgm:t>
        <a:bodyPr/>
        <a:lstStyle/>
        <a:p>
          <a:pPr marL="360363" indent="-93663"/>
          <a:r>
            <a:rPr lang="ru-RU" sz="1100" b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Видеоконференции</a:t>
          </a:r>
          <a:endParaRPr lang="ru-RU" sz="1100" b="1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1E6C4F-7453-40F0-8568-A65541927FCA}" type="parTrans" cxnId="{B9A882E8-6F88-4BA4-9309-84F1482252FF}">
      <dgm:prSet/>
      <dgm:spPr/>
      <dgm:t>
        <a:bodyPr/>
        <a:lstStyle/>
        <a:p>
          <a:endParaRPr lang="ru-RU"/>
        </a:p>
      </dgm:t>
    </dgm:pt>
    <dgm:pt modelId="{A625DAAC-E19C-4C71-8A3C-6E6B1917871A}" type="sibTrans" cxnId="{B9A882E8-6F88-4BA4-9309-84F1482252FF}">
      <dgm:prSet/>
      <dgm:spPr/>
      <dgm:t>
        <a:bodyPr/>
        <a:lstStyle/>
        <a:p>
          <a:endParaRPr lang="ru-RU"/>
        </a:p>
      </dgm:t>
    </dgm:pt>
    <dgm:pt modelId="{35A8F5A2-21E8-4AF2-AA63-381A4E05A7AD}">
      <dgm:prSet phldrT="[Текст]" custT="1"/>
      <dgm:spPr/>
      <dgm:t>
        <a:bodyPr/>
        <a:lstStyle/>
        <a:p>
          <a:pPr marL="446088" indent="0"/>
          <a:r>
            <a:rPr lang="ru-RU" sz="1100" b="1" dirty="0" err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Онлайн</a:t>
          </a:r>
          <a:r>
            <a:rPr lang="ru-RU" sz="11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–утренники, </a:t>
          </a:r>
        </a:p>
      </dgm:t>
    </dgm:pt>
    <dgm:pt modelId="{428C4CA2-3AC6-4057-8DF4-E5E78B8671A4}" type="parTrans" cxnId="{17AF83DA-19EA-4CBF-8103-118433DB6B9C}">
      <dgm:prSet/>
      <dgm:spPr/>
      <dgm:t>
        <a:bodyPr/>
        <a:lstStyle/>
        <a:p>
          <a:endParaRPr lang="ru-RU"/>
        </a:p>
      </dgm:t>
    </dgm:pt>
    <dgm:pt modelId="{766993CE-A450-4DD1-AEF2-95952A10B18F}" type="sibTrans" cxnId="{17AF83DA-19EA-4CBF-8103-118433DB6B9C}">
      <dgm:prSet/>
      <dgm:spPr/>
      <dgm:t>
        <a:bodyPr/>
        <a:lstStyle/>
        <a:p>
          <a:endParaRPr lang="ru-RU"/>
        </a:p>
      </dgm:t>
    </dgm:pt>
    <dgm:pt modelId="{20AA2927-3BC6-442C-90AB-58A62BE6AEA6}">
      <dgm:prSet phldrT="[Текст]" custT="1"/>
      <dgm:spPr/>
      <dgm:t>
        <a:bodyPr/>
        <a:lstStyle/>
        <a:p>
          <a:pPr marL="446088" indent="0"/>
          <a:r>
            <a:rPr lang="ru-RU" sz="11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Тематические вечера,</a:t>
          </a:r>
        </a:p>
      </dgm:t>
    </dgm:pt>
    <dgm:pt modelId="{5AC93590-D8F9-4F37-ABC9-6DF528396CDE}" type="parTrans" cxnId="{A9D72E8F-099C-4E22-A15D-79D9C2815C43}">
      <dgm:prSet/>
      <dgm:spPr/>
      <dgm:t>
        <a:bodyPr/>
        <a:lstStyle/>
        <a:p>
          <a:endParaRPr lang="ru-RU"/>
        </a:p>
      </dgm:t>
    </dgm:pt>
    <dgm:pt modelId="{F43676F8-C8E8-476D-B870-DF1F5174B5A1}" type="sibTrans" cxnId="{A9D72E8F-099C-4E22-A15D-79D9C2815C43}">
      <dgm:prSet/>
      <dgm:spPr/>
      <dgm:t>
        <a:bodyPr/>
        <a:lstStyle/>
        <a:p>
          <a:endParaRPr lang="ru-RU"/>
        </a:p>
      </dgm:t>
    </dgm:pt>
    <dgm:pt modelId="{CBA9FD3A-6AB4-4BB1-B04B-42D5A0AE2FC0}">
      <dgm:prSet phldrT="[Текст]" custT="1"/>
      <dgm:spPr/>
      <dgm:t>
        <a:bodyPr/>
        <a:lstStyle/>
        <a:p>
          <a:pPr marL="446088" indent="0"/>
          <a:r>
            <a:rPr lang="ru-RU" sz="11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Концерты</a:t>
          </a:r>
        </a:p>
      </dgm:t>
    </dgm:pt>
    <dgm:pt modelId="{A5BF485C-1059-4447-A979-5059B5AA7241}" type="parTrans" cxnId="{725D4274-6FAA-4431-BE34-BBC7235E8185}">
      <dgm:prSet/>
      <dgm:spPr/>
      <dgm:t>
        <a:bodyPr/>
        <a:lstStyle/>
        <a:p>
          <a:endParaRPr lang="ru-RU"/>
        </a:p>
      </dgm:t>
    </dgm:pt>
    <dgm:pt modelId="{42E0E78C-BB0E-45CE-8285-1AB7FE900677}" type="sibTrans" cxnId="{725D4274-6FAA-4431-BE34-BBC7235E8185}">
      <dgm:prSet/>
      <dgm:spPr/>
      <dgm:t>
        <a:bodyPr/>
        <a:lstStyle/>
        <a:p>
          <a:endParaRPr lang="ru-RU"/>
        </a:p>
      </dgm:t>
    </dgm:pt>
    <dgm:pt modelId="{205CFF72-AF55-4EAE-A0ED-C3F7FAC2D86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b="1" u="none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Проекты, </a:t>
          </a:r>
          <a:endParaRPr lang="ru-RU" sz="1000" dirty="0">
            <a:solidFill>
              <a:schemeClr val="tx2">
                <a:lumMod val="75000"/>
              </a:schemeClr>
            </a:solidFill>
          </a:endParaRPr>
        </a:p>
      </dgm:t>
    </dgm:pt>
    <dgm:pt modelId="{7FE598D9-CCC3-4ACF-94E4-C516FD2A99A4}" type="parTrans" cxnId="{73F4984F-E819-4DBA-86AD-AF12F63DB5E9}">
      <dgm:prSet/>
      <dgm:spPr/>
      <dgm:t>
        <a:bodyPr/>
        <a:lstStyle/>
        <a:p>
          <a:endParaRPr lang="ru-RU"/>
        </a:p>
      </dgm:t>
    </dgm:pt>
    <dgm:pt modelId="{8309ECC7-A0CD-490C-93B1-6A9C6BD1B268}" type="sibTrans" cxnId="{73F4984F-E819-4DBA-86AD-AF12F63DB5E9}">
      <dgm:prSet/>
      <dgm:spPr/>
      <dgm:t>
        <a:bodyPr/>
        <a:lstStyle/>
        <a:p>
          <a:endParaRPr lang="ru-RU"/>
        </a:p>
      </dgm:t>
    </dgm:pt>
    <dgm:pt modelId="{04410E62-7C78-4CC8-AA0E-039581A2F2E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b="1" u="none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Конкурсы</a:t>
          </a:r>
          <a:endParaRPr lang="ru-RU" sz="1000" dirty="0">
            <a:solidFill>
              <a:schemeClr val="tx2">
                <a:lumMod val="75000"/>
              </a:schemeClr>
            </a:solidFill>
          </a:endParaRPr>
        </a:p>
      </dgm:t>
    </dgm:pt>
    <dgm:pt modelId="{CA8660FE-584A-4960-9807-3D0BC3D5F57D}" type="parTrans" cxnId="{4592E35D-1640-4191-8352-DDAF5F093BA6}">
      <dgm:prSet/>
      <dgm:spPr/>
      <dgm:t>
        <a:bodyPr/>
        <a:lstStyle/>
        <a:p>
          <a:endParaRPr lang="ru-RU"/>
        </a:p>
      </dgm:t>
    </dgm:pt>
    <dgm:pt modelId="{70107CE2-6EBE-40B1-8538-70F819ACB85E}" type="sibTrans" cxnId="{4592E35D-1640-4191-8352-DDAF5F093BA6}">
      <dgm:prSet/>
      <dgm:spPr/>
      <dgm:t>
        <a:bodyPr/>
        <a:lstStyle/>
        <a:p>
          <a:endParaRPr lang="ru-RU"/>
        </a:p>
      </dgm:t>
    </dgm:pt>
    <dgm:pt modelId="{5C05B8B3-BD27-42CB-947F-0436E0276F9B}">
      <dgm:prSet phldrT="[Текст]" custT="1"/>
      <dgm:spPr/>
      <dgm:t>
        <a:bodyPr/>
        <a:lstStyle/>
        <a:p>
          <a:r>
            <a:rPr lang="ru-RU" sz="1200" b="1" u="none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Олимпиады,</a:t>
          </a:r>
        </a:p>
      </dgm:t>
    </dgm:pt>
    <dgm:pt modelId="{90835D92-EAB0-4327-8774-46B94AE80A67}" type="parTrans" cxnId="{D6838FF8-E793-4A42-8BCE-E6A169904D8A}">
      <dgm:prSet/>
      <dgm:spPr/>
      <dgm:t>
        <a:bodyPr/>
        <a:lstStyle/>
        <a:p>
          <a:endParaRPr lang="ru-RU"/>
        </a:p>
      </dgm:t>
    </dgm:pt>
    <dgm:pt modelId="{B71F4189-4A0D-40AE-A6B0-3940CDED510E}" type="sibTrans" cxnId="{D6838FF8-E793-4A42-8BCE-E6A169904D8A}">
      <dgm:prSet/>
      <dgm:spPr/>
      <dgm:t>
        <a:bodyPr/>
        <a:lstStyle/>
        <a:p>
          <a:endParaRPr lang="ru-RU"/>
        </a:p>
      </dgm:t>
    </dgm:pt>
    <dgm:pt modelId="{E169C061-7FDE-4C41-977A-77472A2E107E}">
      <dgm:prSet phldrT="[Текст]" custT="1"/>
      <dgm:spPr/>
      <dgm:t>
        <a:bodyPr/>
        <a:lstStyle/>
        <a:p>
          <a:r>
            <a:rPr lang="ru-RU" sz="1200" b="1" u="none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Викторины,</a:t>
          </a:r>
        </a:p>
      </dgm:t>
    </dgm:pt>
    <dgm:pt modelId="{28272C2F-C962-415C-8456-2CAC05DAD05D}" type="parTrans" cxnId="{3A1F066F-3452-4DD7-8CCD-BB90F9738C75}">
      <dgm:prSet/>
      <dgm:spPr/>
      <dgm:t>
        <a:bodyPr/>
        <a:lstStyle/>
        <a:p>
          <a:endParaRPr lang="ru-RU"/>
        </a:p>
      </dgm:t>
    </dgm:pt>
    <dgm:pt modelId="{68328485-CCD5-40E5-97EB-B2E07F2C5E29}" type="sibTrans" cxnId="{3A1F066F-3452-4DD7-8CCD-BB90F9738C75}">
      <dgm:prSet/>
      <dgm:spPr/>
      <dgm:t>
        <a:bodyPr/>
        <a:lstStyle/>
        <a:p>
          <a:endParaRPr lang="ru-RU"/>
        </a:p>
      </dgm:t>
    </dgm:pt>
    <dgm:pt modelId="{04F31A8C-F50D-45F8-B2C2-E1D2F726E660}">
      <dgm:prSet phldrT="[Текст]" custT="1"/>
      <dgm:spPr/>
      <dgm:t>
        <a:bodyPr/>
        <a:lstStyle/>
        <a:p>
          <a:r>
            <a:rPr lang="ru-RU" sz="1200" b="1" u="none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</a:t>
          </a:r>
          <a:r>
            <a:rPr lang="ru-RU" sz="12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иртуальные экскурсии, </a:t>
          </a:r>
          <a:endParaRPr lang="ru-RU" sz="1200" b="1" u="none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D4E360-BC84-47C2-AE8E-CA19EA5D6968}" type="parTrans" cxnId="{D5F34ED8-75BF-43F3-BCD3-F8CB50F7B34C}">
      <dgm:prSet/>
      <dgm:spPr/>
      <dgm:t>
        <a:bodyPr/>
        <a:lstStyle/>
        <a:p>
          <a:endParaRPr lang="ru-RU"/>
        </a:p>
      </dgm:t>
    </dgm:pt>
    <dgm:pt modelId="{7932250A-D870-4AE6-8B33-2AC642D4E1D6}" type="sibTrans" cxnId="{D5F34ED8-75BF-43F3-BCD3-F8CB50F7B34C}">
      <dgm:prSet/>
      <dgm:spPr/>
      <dgm:t>
        <a:bodyPr/>
        <a:lstStyle/>
        <a:p>
          <a:endParaRPr lang="ru-RU"/>
        </a:p>
      </dgm:t>
    </dgm:pt>
    <dgm:pt modelId="{5136CEAE-C649-4797-9929-4B1DEFE3F7F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b="1" u="none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Исследования </a:t>
          </a:r>
          <a:endParaRPr lang="ru-RU" sz="1300" b="1" u="none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000" dirty="0">
            <a:solidFill>
              <a:schemeClr val="tx2">
                <a:lumMod val="75000"/>
              </a:schemeClr>
            </a:solidFill>
          </a:endParaRPr>
        </a:p>
      </dgm:t>
    </dgm:pt>
    <dgm:pt modelId="{C1A6AC77-C7EF-4234-8C79-585B0D2A23D7}" type="parTrans" cxnId="{503D421F-DB7B-4497-A02F-C015D212A36E}">
      <dgm:prSet/>
      <dgm:spPr/>
      <dgm:t>
        <a:bodyPr/>
        <a:lstStyle/>
        <a:p>
          <a:endParaRPr lang="ru-RU"/>
        </a:p>
      </dgm:t>
    </dgm:pt>
    <dgm:pt modelId="{2C133407-8534-4649-9812-2BE18A5C1C20}" type="sibTrans" cxnId="{503D421F-DB7B-4497-A02F-C015D212A36E}">
      <dgm:prSet/>
      <dgm:spPr/>
      <dgm:t>
        <a:bodyPr/>
        <a:lstStyle/>
        <a:p>
          <a:endParaRPr lang="ru-RU"/>
        </a:p>
      </dgm:t>
    </dgm:pt>
    <dgm:pt modelId="{E52818FF-9D3A-4B74-B8C8-CA9969F44557}">
      <dgm:prSet phldrT="[Текст]" custT="1"/>
      <dgm:spPr/>
      <dgm:t>
        <a:bodyPr/>
        <a:lstStyle/>
        <a:p>
          <a:pPr marL="360363" indent="-93663"/>
          <a:r>
            <a:rPr lang="ru-RU" sz="11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Тренажер</a:t>
          </a:r>
        </a:p>
        <a:p>
          <a:pPr marL="57150" indent="0"/>
          <a:endParaRPr lang="ru-RU" sz="1400" b="1" u="none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9CF4BC-411E-4A88-866F-33F030169D39}" type="parTrans" cxnId="{5235972A-B925-4165-8AAC-59E95D2F63F4}">
      <dgm:prSet/>
      <dgm:spPr/>
      <dgm:t>
        <a:bodyPr/>
        <a:lstStyle/>
        <a:p>
          <a:endParaRPr lang="ru-RU"/>
        </a:p>
      </dgm:t>
    </dgm:pt>
    <dgm:pt modelId="{5A0EF56A-701E-4822-9CD0-441621044F7F}" type="sibTrans" cxnId="{5235972A-B925-4165-8AAC-59E95D2F63F4}">
      <dgm:prSet/>
      <dgm:spPr/>
      <dgm:t>
        <a:bodyPr/>
        <a:lstStyle/>
        <a:p>
          <a:endParaRPr lang="ru-RU"/>
        </a:p>
      </dgm:t>
    </dgm:pt>
    <dgm:pt modelId="{AD6997E0-436D-4201-96FE-8F964D4633E7}" type="pres">
      <dgm:prSet presAssocID="{4C9FCBC0-B060-4EB9-8411-288AF187D784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72CF7FAC-A2E9-49B9-A56C-C46E73B3ECFB}" type="pres">
      <dgm:prSet presAssocID="{4C9FCBC0-B060-4EB9-8411-288AF187D784}" presName="children" presStyleCnt="0"/>
      <dgm:spPr/>
    </dgm:pt>
    <dgm:pt modelId="{E88893E8-6198-468F-A59F-FB86CE481BFB}" type="pres">
      <dgm:prSet presAssocID="{4C9FCBC0-B060-4EB9-8411-288AF187D784}" presName="child1group" presStyleCnt="0"/>
      <dgm:spPr/>
    </dgm:pt>
    <dgm:pt modelId="{B4309DE1-453A-4904-806A-A2A6711722C8}" type="pres">
      <dgm:prSet presAssocID="{4C9FCBC0-B060-4EB9-8411-288AF187D784}" presName="child1" presStyleLbl="bgAcc1" presStyleIdx="0" presStyleCnt="4" custScaleX="152109" custScaleY="86310"/>
      <dgm:spPr/>
    </dgm:pt>
    <dgm:pt modelId="{58A2B562-9FD1-4EA5-8732-E53E7D6847B1}" type="pres">
      <dgm:prSet presAssocID="{4C9FCBC0-B060-4EB9-8411-288AF187D784}" presName="child1Text" presStyleLbl="bgAcc1" presStyleIdx="0" presStyleCnt="4">
        <dgm:presLayoutVars>
          <dgm:bulletEnabled val="1"/>
        </dgm:presLayoutVars>
      </dgm:prSet>
      <dgm:spPr/>
    </dgm:pt>
    <dgm:pt modelId="{7F9F9017-BBCC-4166-BF23-191106E43D15}" type="pres">
      <dgm:prSet presAssocID="{4C9FCBC0-B060-4EB9-8411-288AF187D784}" presName="child2group" presStyleCnt="0"/>
      <dgm:spPr/>
    </dgm:pt>
    <dgm:pt modelId="{DD306AD6-C369-47C7-A5E7-A566279B391C}" type="pres">
      <dgm:prSet presAssocID="{4C9FCBC0-B060-4EB9-8411-288AF187D784}" presName="child2" presStyleLbl="bgAcc1" presStyleIdx="1" presStyleCnt="4" custScaleX="137668" custScaleY="66184"/>
      <dgm:spPr/>
    </dgm:pt>
    <dgm:pt modelId="{ED67F188-7F87-4B33-B871-51B9302B1546}" type="pres">
      <dgm:prSet presAssocID="{4C9FCBC0-B060-4EB9-8411-288AF187D784}" presName="child2Text" presStyleLbl="bgAcc1" presStyleIdx="1" presStyleCnt="4">
        <dgm:presLayoutVars>
          <dgm:bulletEnabled val="1"/>
        </dgm:presLayoutVars>
      </dgm:prSet>
      <dgm:spPr/>
    </dgm:pt>
    <dgm:pt modelId="{F4C4FCB2-0A8C-4E36-90E3-ABB0546B2B8D}" type="pres">
      <dgm:prSet presAssocID="{4C9FCBC0-B060-4EB9-8411-288AF187D784}" presName="child3group" presStyleCnt="0"/>
      <dgm:spPr/>
    </dgm:pt>
    <dgm:pt modelId="{3F393E8E-1BE7-423D-83EE-B73A7DBB9619}" type="pres">
      <dgm:prSet presAssocID="{4C9FCBC0-B060-4EB9-8411-288AF187D784}" presName="child3" presStyleLbl="bgAcc1" presStyleIdx="2" presStyleCnt="4" custScaleX="161118"/>
      <dgm:spPr/>
    </dgm:pt>
    <dgm:pt modelId="{861ACF63-0B59-4E75-8DE0-9DAF7B360024}" type="pres">
      <dgm:prSet presAssocID="{4C9FCBC0-B060-4EB9-8411-288AF187D784}" presName="child3Text" presStyleLbl="bgAcc1" presStyleIdx="2" presStyleCnt="4">
        <dgm:presLayoutVars>
          <dgm:bulletEnabled val="1"/>
        </dgm:presLayoutVars>
      </dgm:prSet>
      <dgm:spPr/>
    </dgm:pt>
    <dgm:pt modelId="{70FEC142-DF1E-4033-868D-2B24257B90F1}" type="pres">
      <dgm:prSet presAssocID="{4C9FCBC0-B060-4EB9-8411-288AF187D784}" presName="child4group" presStyleCnt="0"/>
      <dgm:spPr/>
    </dgm:pt>
    <dgm:pt modelId="{9F3737D1-5625-45FD-8F73-FB039AA88C88}" type="pres">
      <dgm:prSet presAssocID="{4C9FCBC0-B060-4EB9-8411-288AF187D784}" presName="child4" presStyleLbl="bgAcc1" presStyleIdx="3" presStyleCnt="4" custScaleX="150525" custScaleY="100000"/>
      <dgm:spPr/>
    </dgm:pt>
    <dgm:pt modelId="{4ACA7F1B-4DE7-406C-96E1-E161F934949D}" type="pres">
      <dgm:prSet presAssocID="{4C9FCBC0-B060-4EB9-8411-288AF187D784}" presName="child4Text" presStyleLbl="bgAcc1" presStyleIdx="3" presStyleCnt="4">
        <dgm:presLayoutVars>
          <dgm:bulletEnabled val="1"/>
        </dgm:presLayoutVars>
      </dgm:prSet>
      <dgm:spPr/>
    </dgm:pt>
    <dgm:pt modelId="{72CCBA68-37C0-4379-95D5-E3AE36A6C33B}" type="pres">
      <dgm:prSet presAssocID="{4C9FCBC0-B060-4EB9-8411-288AF187D784}" presName="childPlaceholder" presStyleCnt="0"/>
      <dgm:spPr/>
    </dgm:pt>
    <dgm:pt modelId="{E17FAE48-43E3-44A7-8748-C284E378D309}" type="pres">
      <dgm:prSet presAssocID="{4C9FCBC0-B060-4EB9-8411-288AF187D784}" presName="circle" presStyleCnt="0"/>
      <dgm:spPr/>
    </dgm:pt>
    <dgm:pt modelId="{DE38F5B5-1584-4F0B-85E5-D2CAD92FB8FF}" type="pres">
      <dgm:prSet presAssocID="{4C9FCBC0-B060-4EB9-8411-288AF187D784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042AD50D-EAC7-4F34-8D61-CB48ECE66BFD}" type="pres">
      <dgm:prSet presAssocID="{4C9FCBC0-B060-4EB9-8411-288AF187D784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2CBDDC41-BE84-49B6-A62D-1CCC5B298A00}" type="pres">
      <dgm:prSet presAssocID="{4C9FCBC0-B060-4EB9-8411-288AF187D784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056A0F66-9BFD-471C-82B8-D9CB79C07869}" type="pres">
      <dgm:prSet presAssocID="{4C9FCBC0-B060-4EB9-8411-288AF187D784}" presName="quadrant4" presStyleLbl="node1" presStyleIdx="3" presStyleCnt="4" custScaleX="102506" custLinFactNeighborX="0" custLinFactNeighborY="447">
        <dgm:presLayoutVars>
          <dgm:chMax val="1"/>
          <dgm:bulletEnabled val="1"/>
        </dgm:presLayoutVars>
      </dgm:prSet>
      <dgm:spPr/>
    </dgm:pt>
    <dgm:pt modelId="{D265D354-D087-4006-B0FD-CD286735DC7D}" type="pres">
      <dgm:prSet presAssocID="{4C9FCBC0-B060-4EB9-8411-288AF187D784}" presName="quadrantPlaceholder" presStyleCnt="0"/>
      <dgm:spPr/>
    </dgm:pt>
    <dgm:pt modelId="{D93937EF-B6CC-4389-B6BD-7AADEA27ECF8}" type="pres">
      <dgm:prSet presAssocID="{4C9FCBC0-B060-4EB9-8411-288AF187D784}" presName="center1" presStyleLbl="fgShp" presStyleIdx="0" presStyleCnt="2"/>
      <dgm:spPr/>
    </dgm:pt>
    <dgm:pt modelId="{57A3E211-2980-434C-AE76-8F274723FE08}" type="pres">
      <dgm:prSet presAssocID="{4C9FCBC0-B060-4EB9-8411-288AF187D784}" presName="center2" presStyleLbl="fgShp" presStyleIdx="1" presStyleCnt="2"/>
      <dgm:spPr/>
    </dgm:pt>
  </dgm:ptLst>
  <dgm:cxnLst>
    <dgm:cxn modelId="{450FA007-88A4-4581-AE3D-AF9C9336FE11}" type="presOf" srcId="{ED1A27E0-AF10-4B84-90AE-584FE2E3FE72}" destId="{ED67F188-7F87-4B33-B871-51B9302B1546}" srcOrd="1" destOrd="0" presId="urn:microsoft.com/office/officeart/2005/8/layout/cycle4#1"/>
    <dgm:cxn modelId="{371D1010-2759-47BE-AB6F-CD5D774068E0}" type="presOf" srcId="{04410E62-7C78-4CC8-AA0E-039581A2F2E1}" destId="{4ACA7F1B-4DE7-406C-96E1-E161F934949D}" srcOrd="1" destOrd="2" presId="urn:microsoft.com/office/officeart/2005/8/layout/cycle4#1"/>
    <dgm:cxn modelId="{72A12816-5D6E-46AF-8A1F-015C3DDF44F8}" type="presOf" srcId="{35A8F5A2-21E8-4AF2-AA63-381A4E05A7AD}" destId="{861ACF63-0B59-4E75-8DE0-9DAF7B360024}" srcOrd="1" destOrd="1" presId="urn:microsoft.com/office/officeart/2005/8/layout/cycle4#1"/>
    <dgm:cxn modelId="{6A0B671D-AAF9-4C23-ADD1-EDD9C4CBC5E3}" type="presOf" srcId="{E169C061-7FDE-4C41-977A-77472A2E107E}" destId="{B4309DE1-453A-4904-806A-A2A6711722C8}" srcOrd="0" destOrd="2" presId="urn:microsoft.com/office/officeart/2005/8/layout/cycle4#1"/>
    <dgm:cxn modelId="{503D421F-DB7B-4497-A02F-C015D212A36E}" srcId="{43EDAFA9-0672-433A-A06E-96D8DF9ABFA9}" destId="{5136CEAE-C649-4797-9929-4B1DEFE3F7F9}" srcOrd="3" destOrd="0" parTransId="{C1A6AC77-C7EF-4234-8C79-585B0D2A23D7}" sibTransId="{2C133407-8534-4649-9812-2BE18A5C1C20}"/>
    <dgm:cxn modelId="{5235972A-B925-4165-8AAC-59E95D2F63F4}" srcId="{61A343DE-18C1-4353-9038-AF979535CA87}" destId="{E52818FF-9D3A-4B74-B8C8-CA9969F44557}" srcOrd="3" destOrd="0" parTransId="{879CF4BC-411E-4A88-866F-33F030169D39}" sibTransId="{5A0EF56A-701E-4822-9CD0-441621044F7F}"/>
    <dgm:cxn modelId="{E051352B-4B26-4C1F-AC5A-6D5D3097B2CC}" type="presOf" srcId="{C7EF404B-47D9-4EBE-8A49-48B078DB539A}" destId="{DE38F5B5-1584-4F0B-85E5-D2CAD92FB8FF}" srcOrd="0" destOrd="0" presId="urn:microsoft.com/office/officeart/2005/8/layout/cycle4#1"/>
    <dgm:cxn modelId="{910E1D2C-0096-47B2-853F-1A3251056199}" type="presOf" srcId="{61A343DE-18C1-4353-9038-AF979535CA87}" destId="{042AD50D-EAC7-4F34-8D61-CB48ECE66BFD}" srcOrd="0" destOrd="0" presId="urn:microsoft.com/office/officeart/2005/8/layout/cycle4#1"/>
    <dgm:cxn modelId="{EE809F2D-AF5D-40BC-9332-92E33F846240}" type="presOf" srcId="{5136CEAE-C649-4797-9929-4B1DEFE3F7F9}" destId="{9F3737D1-5625-45FD-8F73-FB039AA88C88}" srcOrd="0" destOrd="3" presId="urn:microsoft.com/office/officeart/2005/8/layout/cycle4#1"/>
    <dgm:cxn modelId="{ACEFE030-66F5-4CCB-AB9A-A3BE4213BE93}" type="presOf" srcId="{205CFF72-AF55-4EAE-A0ED-C3F7FAC2D867}" destId="{9F3737D1-5625-45FD-8F73-FB039AA88C88}" srcOrd="0" destOrd="1" presId="urn:microsoft.com/office/officeart/2005/8/layout/cycle4#1"/>
    <dgm:cxn modelId="{CD036E31-32EC-4DBE-A118-41B9A1439F3F}" type="presOf" srcId="{2856BA7D-CA4F-4917-8FC8-67FFCACFDB1F}" destId="{DD306AD6-C369-47C7-A5E7-A566279B391C}" srcOrd="0" destOrd="2" presId="urn:microsoft.com/office/officeart/2005/8/layout/cycle4#1"/>
    <dgm:cxn modelId="{116E8335-215A-4FDD-A8B6-0D4382643660}" type="presOf" srcId="{4AC1F40E-D2A3-4711-B500-45584B38523E}" destId="{DD306AD6-C369-47C7-A5E7-A566279B391C}" srcOrd="0" destOrd="1" presId="urn:microsoft.com/office/officeart/2005/8/layout/cycle4#1"/>
    <dgm:cxn modelId="{A1B4193B-5840-4723-A02D-FB944FE8D954}" type="presOf" srcId="{04F31A8C-F50D-45F8-B2C2-E1D2F726E660}" destId="{58A2B562-9FD1-4EA5-8732-E53E7D6847B1}" srcOrd="1" destOrd="3" presId="urn:microsoft.com/office/officeart/2005/8/layout/cycle4#1"/>
    <dgm:cxn modelId="{4592E35D-1640-4191-8352-DDAF5F093BA6}" srcId="{43EDAFA9-0672-433A-A06E-96D8DF9ABFA9}" destId="{04410E62-7C78-4CC8-AA0E-039581A2F2E1}" srcOrd="2" destOrd="0" parTransId="{CA8660FE-584A-4960-9807-3D0BC3D5F57D}" sibTransId="{70107CE2-6EBE-40B1-8538-70F819ACB85E}"/>
    <dgm:cxn modelId="{AD3DD347-2807-44AE-9DB9-28F0374762DF}" srcId="{4C9FCBC0-B060-4EB9-8411-288AF187D784}" destId="{C3299BD6-E689-4AF2-A66B-FE96C693FF17}" srcOrd="2" destOrd="0" parTransId="{7ACE51E8-F193-4DC0-9716-4B658DDD7576}" sibTransId="{76F72E39-1469-4D21-BA17-698EEE1B4BFA}"/>
    <dgm:cxn modelId="{A387E34D-0A0E-409A-920F-1E5F6EEAB55A}" type="presOf" srcId="{205CFF72-AF55-4EAE-A0ED-C3F7FAC2D867}" destId="{4ACA7F1B-4DE7-406C-96E1-E161F934949D}" srcOrd="1" destOrd="1" presId="urn:microsoft.com/office/officeart/2005/8/layout/cycle4#1"/>
    <dgm:cxn modelId="{46F0446E-7B7D-496C-8A72-C01654F18904}" type="presOf" srcId="{ED1A27E0-AF10-4B84-90AE-584FE2E3FE72}" destId="{DD306AD6-C369-47C7-A5E7-A566279B391C}" srcOrd="0" destOrd="0" presId="urn:microsoft.com/office/officeart/2005/8/layout/cycle4#1"/>
    <dgm:cxn modelId="{3A1F066F-3452-4DD7-8CCD-BB90F9738C75}" srcId="{C7EF404B-47D9-4EBE-8A49-48B078DB539A}" destId="{E169C061-7FDE-4C41-977A-77472A2E107E}" srcOrd="2" destOrd="0" parTransId="{28272C2F-C962-415C-8456-2CAC05DAD05D}" sibTransId="{68328485-CCD5-40E5-97EB-B2E07F2C5E29}"/>
    <dgm:cxn modelId="{73F4984F-E819-4DBA-86AD-AF12F63DB5E9}" srcId="{43EDAFA9-0672-433A-A06E-96D8DF9ABFA9}" destId="{205CFF72-AF55-4EAE-A0ED-C3F7FAC2D867}" srcOrd="1" destOrd="0" parTransId="{7FE598D9-CCC3-4ACF-94E4-C516FD2A99A4}" sibTransId="{8309ECC7-A0CD-490C-93B1-6A9C6BD1B268}"/>
    <dgm:cxn modelId="{04710250-62AE-4745-A4A2-6C17644E38CF}" type="presOf" srcId="{5C05B8B3-BD27-42CB-947F-0436E0276F9B}" destId="{58A2B562-9FD1-4EA5-8732-E53E7D6847B1}" srcOrd="1" destOrd="1" presId="urn:microsoft.com/office/officeart/2005/8/layout/cycle4#1"/>
    <dgm:cxn modelId="{022B6271-2104-4EEF-A96A-1380FF810496}" type="presOf" srcId="{4AC1F40E-D2A3-4711-B500-45584B38523E}" destId="{ED67F188-7F87-4B33-B871-51B9302B1546}" srcOrd="1" destOrd="1" presId="urn:microsoft.com/office/officeart/2005/8/layout/cycle4#1"/>
    <dgm:cxn modelId="{725D4274-6FAA-4431-BE34-BBC7235E8185}" srcId="{C3299BD6-E689-4AF2-A66B-FE96C693FF17}" destId="{CBA9FD3A-6AB4-4BB1-B04B-42D5A0AE2FC0}" srcOrd="3" destOrd="0" parTransId="{A5BF485C-1059-4447-A979-5059B5AA7241}" sibTransId="{42E0E78C-BB0E-45CE-8285-1AB7FE900677}"/>
    <dgm:cxn modelId="{80B10C77-ED48-4168-B776-EC3277CD83A5}" srcId="{4C9FCBC0-B060-4EB9-8411-288AF187D784}" destId="{61A343DE-18C1-4353-9038-AF979535CA87}" srcOrd="1" destOrd="0" parTransId="{4D954479-D72C-4557-ABF1-0B98859F79EA}" sibTransId="{5CCEA1B6-E188-4B63-A0A0-7CD11650E4C2}"/>
    <dgm:cxn modelId="{3536DC7B-495C-43C0-B9E1-F7EE0CF1FDA2}" type="presOf" srcId="{25A8F0CF-78E7-4091-B564-B538493F2422}" destId="{B4309DE1-453A-4904-806A-A2A6711722C8}" srcOrd="0" destOrd="0" presId="urn:microsoft.com/office/officeart/2005/8/layout/cycle4#1"/>
    <dgm:cxn modelId="{0848047D-5179-4357-A857-77D56F9C9E61}" type="presOf" srcId="{20AA2927-3BC6-442C-90AB-58A62BE6AEA6}" destId="{3F393E8E-1BE7-423D-83EE-B73A7DBB9619}" srcOrd="0" destOrd="2" presId="urn:microsoft.com/office/officeart/2005/8/layout/cycle4#1"/>
    <dgm:cxn modelId="{71E5977D-65BB-479A-995D-12A83096CC58}" type="presOf" srcId="{CBA9FD3A-6AB4-4BB1-B04B-42D5A0AE2FC0}" destId="{861ACF63-0B59-4E75-8DE0-9DAF7B360024}" srcOrd="1" destOrd="3" presId="urn:microsoft.com/office/officeart/2005/8/layout/cycle4#1"/>
    <dgm:cxn modelId="{2F65767F-D5F6-4C31-AAE9-8F0BAE27F784}" type="presOf" srcId="{E52818FF-9D3A-4B74-B8C8-CA9969F44557}" destId="{DD306AD6-C369-47C7-A5E7-A566279B391C}" srcOrd="0" destOrd="3" presId="urn:microsoft.com/office/officeart/2005/8/layout/cycle4#1"/>
    <dgm:cxn modelId="{8415C786-7CEB-445C-B533-03C3D13E2B7A}" type="presOf" srcId="{CBA9FD3A-6AB4-4BB1-B04B-42D5A0AE2FC0}" destId="{3F393E8E-1BE7-423D-83EE-B73A7DBB9619}" srcOrd="0" destOrd="3" presId="urn:microsoft.com/office/officeart/2005/8/layout/cycle4#1"/>
    <dgm:cxn modelId="{D160D28E-36A8-4434-B86B-C59FC7ADC5F0}" srcId="{61A343DE-18C1-4353-9038-AF979535CA87}" destId="{ED1A27E0-AF10-4B84-90AE-584FE2E3FE72}" srcOrd="0" destOrd="0" parTransId="{C2AC2BD7-16B7-4DA6-AC8F-45BDA6E14B4B}" sibTransId="{2A162019-EA8F-4BAD-9302-80E8BAF9B218}"/>
    <dgm:cxn modelId="{A9D72E8F-099C-4E22-A15D-79D9C2815C43}" srcId="{C3299BD6-E689-4AF2-A66B-FE96C693FF17}" destId="{20AA2927-3BC6-442C-90AB-58A62BE6AEA6}" srcOrd="2" destOrd="0" parTransId="{5AC93590-D8F9-4F37-ABC9-6DF528396CDE}" sibTransId="{F43676F8-C8E8-476D-B870-DF1F5174B5A1}"/>
    <dgm:cxn modelId="{FACA2D92-5ABD-4124-B33D-91700B68AE9B}" type="presOf" srcId="{04F31A8C-F50D-45F8-B2C2-E1D2F726E660}" destId="{B4309DE1-453A-4904-806A-A2A6711722C8}" srcOrd="0" destOrd="3" presId="urn:microsoft.com/office/officeart/2005/8/layout/cycle4#1"/>
    <dgm:cxn modelId="{6DF32793-331E-44D9-A51B-249CA484AB21}" type="presOf" srcId="{49500877-BB10-4E48-8D58-6BB44F0DDC15}" destId="{3F393E8E-1BE7-423D-83EE-B73A7DBB9619}" srcOrd="0" destOrd="0" presId="urn:microsoft.com/office/officeart/2005/8/layout/cycle4#1"/>
    <dgm:cxn modelId="{23A0559E-59E6-4F45-AA7D-3C26A2F9F970}" srcId="{61A343DE-18C1-4353-9038-AF979535CA87}" destId="{2856BA7D-CA4F-4917-8FC8-67FFCACFDB1F}" srcOrd="2" destOrd="0" parTransId="{2333710B-D58A-4DAC-A25F-3974D57B3EC6}" sibTransId="{F09D6FDF-3A3F-404B-B5B3-30B7716A9379}"/>
    <dgm:cxn modelId="{15DCAE9E-C2BC-4C92-A126-67B2F0F8415F}" srcId="{C7EF404B-47D9-4EBE-8A49-48B078DB539A}" destId="{25A8F0CF-78E7-4091-B564-B538493F2422}" srcOrd="0" destOrd="0" parTransId="{E9B899BE-DEBA-4B1B-8008-871E96D8AE97}" sibTransId="{8FE8ECE0-47A6-4F30-A7D8-2223694ADFC3}"/>
    <dgm:cxn modelId="{88BC65A0-4C45-43B6-80EE-3359129D1E10}" type="presOf" srcId="{49500877-BB10-4E48-8D58-6BB44F0DDC15}" destId="{861ACF63-0B59-4E75-8DE0-9DAF7B360024}" srcOrd="1" destOrd="0" presId="urn:microsoft.com/office/officeart/2005/8/layout/cycle4#1"/>
    <dgm:cxn modelId="{C3551DA8-C984-4A72-AAC9-023BEFA687CD}" type="presOf" srcId="{20AA2927-3BC6-442C-90AB-58A62BE6AEA6}" destId="{861ACF63-0B59-4E75-8DE0-9DAF7B360024}" srcOrd="1" destOrd="2" presId="urn:microsoft.com/office/officeart/2005/8/layout/cycle4#1"/>
    <dgm:cxn modelId="{A0E826A8-DAE3-48DB-9465-7353B7E87AB4}" type="presOf" srcId="{C3299BD6-E689-4AF2-A66B-FE96C693FF17}" destId="{2CBDDC41-BE84-49B6-A62D-1CCC5B298A00}" srcOrd="0" destOrd="0" presId="urn:microsoft.com/office/officeart/2005/8/layout/cycle4#1"/>
    <dgm:cxn modelId="{FE2515A9-D0E5-4783-BBD9-F0759BFE7FDD}" type="presOf" srcId="{2856BA7D-CA4F-4917-8FC8-67FFCACFDB1F}" destId="{ED67F188-7F87-4B33-B871-51B9302B1546}" srcOrd="1" destOrd="2" presId="urn:microsoft.com/office/officeart/2005/8/layout/cycle4#1"/>
    <dgm:cxn modelId="{EF3DEDAC-D3A4-4C71-83AD-18AE02CAD945}" type="presOf" srcId="{25A8F0CF-78E7-4091-B564-B538493F2422}" destId="{58A2B562-9FD1-4EA5-8732-E53E7D6847B1}" srcOrd="1" destOrd="0" presId="urn:microsoft.com/office/officeart/2005/8/layout/cycle4#1"/>
    <dgm:cxn modelId="{4FE8D1AF-D23B-4909-AE7A-D398D101109C}" type="presOf" srcId="{02F6D977-8C6C-4CB5-9619-4ABF9F482DD3}" destId="{4ACA7F1B-4DE7-406C-96E1-E161F934949D}" srcOrd="1" destOrd="0" presId="urn:microsoft.com/office/officeart/2005/8/layout/cycle4#1"/>
    <dgm:cxn modelId="{9844CAB2-19D4-4490-875D-4B52F308C637}" type="presOf" srcId="{E52818FF-9D3A-4B74-B8C8-CA9969F44557}" destId="{ED67F188-7F87-4B33-B871-51B9302B1546}" srcOrd="1" destOrd="3" presId="urn:microsoft.com/office/officeart/2005/8/layout/cycle4#1"/>
    <dgm:cxn modelId="{8C8461BD-1790-4EE7-AFBC-AF2F46E3EECF}" type="presOf" srcId="{4C9FCBC0-B060-4EB9-8411-288AF187D784}" destId="{AD6997E0-436D-4201-96FE-8F964D4633E7}" srcOrd="0" destOrd="0" presId="urn:microsoft.com/office/officeart/2005/8/layout/cycle4#1"/>
    <dgm:cxn modelId="{4C19F2C1-3056-4E98-9731-447553D54869}" type="presOf" srcId="{04410E62-7C78-4CC8-AA0E-039581A2F2E1}" destId="{9F3737D1-5625-45FD-8F73-FB039AA88C88}" srcOrd="0" destOrd="2" presId="urn:microsoft.com/office/officeart/2005/8/layout/cycle4#1"/>
    <dgm:cxn modelId="{354F46C9-4DCC-49DC-AF79-42B1A41761CB}" type="presOf" srcId="{5C05B8B3-BD27-42CB-947F-0436E0276F9B}" destId="{B4309DE1-453A-4904-806A-A2A6711722C8}" srcOrd="0" destOrd="1" presId="urn:microsoft.com/office/officeart/2005/8/layout/cycle4#1"/>
    <dgm:cxn modelId="{CC0FECD5-9DB8-4345-A97D-21ABBA568EAC}" type="presOf" srcId="{02F6D977-8C6C-4CB5-9619-4ABF9F482DD3}" destId="{9F3737D1-5625-45FD-8F73-FB039AA88C88}" srcOrd="0" destOrd="0" presId="urn:microsoft.com/office/officeart/2005/8/layout/cycle4#1"/>
    <dgm:cxn modelId="{D5F34ED8-75BF-43F3-BCD3-F8CB50F7B34C}" srcId="{C7EF404B-47D9-4EBE-8A49-48B078DB539A}" destId="{04F31A8C-F50D-45F8-B2C2-E1D2F726E660}" srcOrd="3" destOrd="0" parTransId="{70D4E360-BC84-47C2-AE8E-CA19EA5D6968}" sibTransId="{7932250A-D870-4AE6-8B33-2AC642D4E1D6}"/>
    <dgm:cxn modelId="{17AF83DA-19EA-4CBF-8103-118433DB6B9C}" srcId="{C3299BD6-E689-4AF2-A66B-FE96C693FF17}" destId="{35A8F5A2-21E8-4AF2-AA63-381A4E05A7AD}" srcOrd="1" destOrd="0" parTransId="{428C4CA2-3AC6-4057-8DF4-E5E78B8671A4}" sibTransId="{766993CE-A450-4DD1-AEF2-95952A10B18F}"/>
    <dgm:cxn modelId="{8B1025DD-A16E-401D-BF17-647A1BC0E771}" type="presOf" srcId="{35A8F5A2-21E8-4AF2-AA63-381A4E05A7AD}" destId="{3F393E8E-1BE7-423D-83EE-B73A7DBB9619}" srcOrd="0" destOrd="1" presId="urn:microsoft.com/office/officeart/2005/8/layout/cycle4#1"/>
    <dgm:cxn modelId="{4A59D6E3-8655-4D28-AB84-0DAD943D3070}" type="presOf" srcId="{43EDAFA9-0672-433A-A06E-96D8DF9ABFA9}" destId="{056A0F66-9BFD-471C-82B8-D9CB79C07869}" srcOrd="0" destOrd="0" presId="urn:microsoft.com/office/officeart/2005/8/layout/cycle4#1"/>
    <dgm:cxn modelId="{B9A882E8-6F88-4BA4-9309-84F1482252FF}" srcId="{61A343DE-18C1-4353-9038-AF979535CA87}" destId="{4AC1F40E-D2A3-4711-B500-45584B38523E}" srcOrd="1" destOrd="0" parTransId="{491E6C4F-7453-40F0-8568-A65541927FCA}" sibTransId="{A625DAAC-E19C-4C71-8A3C-6E6B1917871A}"/>
    <dgm:cxn modelId="{53DADCE9-3B82-4C53-8386-FD618D32042D}" srcId="{4C9FCBC0-B060-4EB9-8411-288AF187D784}" destId="{C7EF404B-47D9-4EBE-8A49-48B078DB539A}" srcOrd="0" destOrd="0" parTransId="{DFA86582-6DBD-4B13-A16B-15F0608A4D80}" sibTransId="{987CABC7-EE00-49EB-9FBE-E4B5A5042F39}"/>
    <dgm:cxn modelId="{D48597F0-49BF-42F5-9017-DF8E3C384B46}" srcId="{43EDAFA9-0672-433A-A06E-96D8DF9ABFA9}" destId="{02F6D977-8C6C-4CB5-9619-4ABF9F482DD3}" srcOrd="0" destOrd="0" parTransId="{27DC7308-9CF7-49FE-8CFA-3717543FF173}" sibTransId="{C10300D4-CBE1-4073-B0EB-695DA7254ED5}"/>
    <dgm:cxn modelId="{06B9FBF1-EC4B-4D72-8E9C-78A3A41C254F}" type="presOf" srcId="{5136CEAE-C649-4797-9929-4B1DEFE3F7F9}" destId="{4ACA7F1B-4DE7-406C-96E1-E161F934949D}" srcOrd="1" destOrd="3" presId="urn:microsoft.com/office/officeart/2005/8/layout/cycle4#1"/>
    <dgm:cxn modelId="{D6838FF8-E793-4A42-8BCE-E6A169904D8A}" srcId="{C7EF404B-47D9-4EBE-8A49-48B078DB539A}" destId="{5C05B8B3-BD27-42CB-947F-0436E0276F9B}" srcOrd="1" destOrd="0" parTransId="{90835D92-EAB0-4327-8774-46B94AE80A67}" sibTransId="{B71F4189-4A0D-40AE-A6B0-3940CDED510E}"/>
    <dgm:cxn modelId="{17663EF9-E00F-4E45-83E1-0BAD096C0514}" srcId="{4C9FCBC0-B060-4EB9-8411-288AF187D784}" destId="{43EDAFA9-0672-433A-A06E-96D8DF9ABFA9}" srcOrd="3" destOrd="0" parTransId="{71C0A8CC-9A8E-441A-BAA8-C9E29FD8C6FA}" sibTransId="{CD8D4B58-7169-4126-A069-A2FD49F8100C}"/>
    <dgm:cxn modelId="{7BB95BFD-8646-41D4-8EF4-9E0A53B52CC0}" type="presOf" srcId="{E169C061-7FDE-4C41-977A-77472A2E107E}" destId="{58A2B562-9FD1-4EA5-8732-E53E7D6847B1}" srcOrd="1" destOrd="2" presId="urn:microsoft.com/office/officeart/2005/8/layout/cycle4#1"/>
    <dgm:cxn modelId="{29C48AFE-8B55-4F4A-BEDA-A744465BBBCE}" srcId="{C3299BD6-E689-4AF2-A66B-FE96C693FF17}" destId="{49500877-BB10-4E48-8D58-6BB44F0DDC15}" srcOrd="0" destOrd="0" parTransId="{7EED264E-778F-4C24-85F8-3C3DA0E242E1}" sibTransId="{67E49194-7F42-428E-8FA7-B52649E08BB9}"/>
    <dgm:cxn modelId="{131940D0-0677-4AB5-966A-3F8D1861F40F}" type="presParOf" srcId="{AD6997E0-436D-4201-96FE-8F964D4633E7}" destId="{72CF7FAC-A2E9-49B9-A56C-C46E73B3ECFB}" srcOrd="0" destOrd="0" presId="urn:microsoft.com/office/officeart/2005/8/layout/cycle4#1"/>
    <dgm:cxn modelId="{8DDBEA20-BA27-43C2-BCAF-E9BC94D97B64}" type="presParOf" srcId="{72CF7FAC-A2E9-49B9-A56C-C46E73B3ECFB}" destId="{E88893E8-6198-468F-A59F-FB86CE481BFB}" srcOrd="0" destOrd="0" presId="urn:microsoft.com/office/officeart/2005/8/layout/cycle4#1"/>
    <dgm:cxn modelId="{893C1F6B-8B88-40B0-BD5A-4F247D0BED14}" type="presParOf" srcId="{E88893E8-6198-468F-A59F-FB86CE481BFB}" destId="{B4309DE1-453A-4904-806A-A2A6711722C8}" srcOrd="0" destOrd="0" presId="urn:microsoft.com/office/officeart/2005/8/layout/cycle4#1"/>
    <dgm:cxn modelId="{8A7D2D76-E4BA-4F9C-8409-A4DC34638E20}" type="presParOf" srcId="{E88893E8-6198-468F-A59F-FB86CE481BFB}" destId="{58A2B562-9FD1-4EA5-8732-E53E7D6847B1}" srcOrd="1" destOrd="0" presId="urn:microsoft.com/office/officeart/2005/8/layout/cycle4#1"/>
    <dgm:cxn modelId="{37B5F06F-B0D5-49AF-A047-5D7ECCE37E9A}" type="presParOf" srcId="{72CF7FAC-A2E9-49B9-A56C-C46E73B3ECFB}" destId="{7F9F9017-BBCC-4166-BF23-191106E43D15}" srcOrd="1" destOrd="0" presId="urn:microsoft.com/office/officeart/2005/8/layout/cycle4#1"/>
    <dgm:cxn modelId="{6743FFFF-38A1-497C-943D-C767280B77D3}" type="presParOf" srcId="{7F9F9017-BBCC-4166-BF23-191106E43D15}" destId="{DD306AD6-C369-47C7-A5E7-A566279B391C}" srcOrd="0" destOrd="0" presId="urn:microsoft.com/office/officeart/2005/8/layout/cycle4#1"/>
    <dgm:cxn modelId="{200E18E2-D00D-4809-A26B-E38BE45CE186}" type="presParOf" srcId="{7F9F9017-BBCC-4166-BF23-191106E43D15}" destId="{ED67F188-7F87-4B33-B871-51B9302B1546}" srcOrd="1" destOrd="0" presId="urn:microsoft.com/office/officeart/2005/8/layout/cycle4#1"/>
    <dgm:cxn modelId="{4D58E915-BC06-470F-965C-A6AAC7770FC3}" type="presParOf" srcId="{72CF7FAC-A2E9-49B9-A56C-C46E73B3ECFB}" destId="{F4C4FCB2-0A8C-4E36-90E3-ABB0546B2B8D}" srcOrd="2" destOrd="0" presId="urn:microsoft.com/office/officeart/2005/8/layout/cycle4#1"/>
    <dgm:cxn modelId="{9BDD44FB-E69F-4DB6-8090-D77E73959453}" type="presParOf" srcId="{F4C4FCB2-0A8C-4E36-90E3-ABB0546B2B8D}" destId="{3F393E8E-1BE7-423D-83EE-B73A7DBB9619}" srcOrd="0" destOrd="0" presId="urn:microsoft.com/office/officeart/2005/8/layout/cycle4#1"/>
    <dgm:cxn modelId="{FFFEBC26-A6F8-46D5-98C4-41BEF6BB267C}" type="presParOf" srcId="{F4C4FCB2-0A8C-4E36-90E3-ABB0546B2B8D}" destId="{861ACF63-0B59-4E75-8DE0-9DAF7B360024}" srcOrd="1" destOrd="0" presId="urn:microsoft.com/office/officeart/2005/8/layout/cycle4#1"/>
    <dgm:cxn modelId="{E6056FD3-6CC2-40CF-AD8C-A7C9FE6989FA}" type="presParOf" srcId="{72CF7FAC-A2E9-49B9-A56C-C46E73B3ECFB}" destId="{70FEC142-DF1E-4033-868D-2B24257B90F1}" srcOrd="3" destOrd="0" presId="urn:microsoft.com/office/officeart/2005/8/layout/cycle4#1"/>
    <dgm:cxn modelId="{B7E4B2B2-D3AE-4CB6-8EA5-DB1BCEA261A5}" type="presParOf" srcId="{70FEC142-DF1E-4033-868D-2B24257B90F1}" destId="{9F3737D1-5625-45FD-8F73-FB039AA88C88}" srcOrd="0" destOrd="0" presId="urn:microsoft.com/office/officeart/2005/8/layout/cycle4#1"/>
    <dgm:cxn modelId="{E2A8F4BE-C6DB-4D36-A6F7-2013E7D33669}" type="presParOf" srcId="{70FEC142-DF1E-4033-868D-2B24257B90F1}" destId="{4ACA7F1B-4DE7-406C-96E1-E161F934949D}" srcOrd="1" destOrd="0" presId="urn:microsoft.com/office/officeart/2005/8/layout/cycle4#1"/>
    <dgm:cxn modelId="{58359A63-BA84-4B21-8D38-F82EC9DD0286}" type="presParOf" srcId="{72CF7FAC-A2E9-49B9-A56C-C46E73B3ECFB}" destId="{72CCBA68-37C0-4379-95D5-E3AE36A6C33B}" srcOrd="4" destOrd="0" presId="urn:microsoft.com/office/officeart/2005/8/layout/cycle4#1"/>
    <dgm:cxn modelId="{689EC18B-A9D8-45A2-9470-BA22483F20E7}" type="presParOf" srcId="{AD6997E0-436D-4201-96FE-8F964D4633E7}" destId="{E17FAE48-43E3-44A7-8748-C284E378D309}" srcOrd="1" destOrd="0" presId="urn:microsoft.com/office/officeart/2005/8/layout/cycle4#1"/>
    <dgm:cxn modelId="{308D7A13-CF95-407F-B555-F918375230D6}" type="presParOf" srcId="{E17FAE48-43E3-44A7-8748-C284E378D309}" destId="{DE38F5B5-1584-4F0B-85E5-D2CAD92FB8FF}" srcOrd="0" destOrd="0" presId="urn:microsoft.com/office/officeart/2005/8/layout/cycle4#1"/>
    <dgm:cxn modelId="{D84D46B7-9854-494B-9997-AFFCB45B51F6}" type="presParOf" srcId="{E17FAE48-43E3-44A7-8748-C284E378D309}" destId="{042AD50D-EAC7-4F34-8D61-CB48ECE66BFD}" srcOrd="1" destOrd="0" presId="urn:microsoft.com/office/officeart/2005/8/layout/cycle4#1"/>
    <dgm:cxn modelId="{62881827-7099-4450-9621-3ADB9AA726E6}" type="presParOf" srcId="{E17FAE48-43E3-44A7-8748-C284E378D309}" destId="{2CBDDC41-BE84-49B6-A62D-1CCC5B298A00}" srcOrd="2" destOrd="0" presId="urn:microsoft.com/office/officeart/2005/8/layout/cycle4#1"/>
    <dgm:cxn modelId="{4D3824F7-D67A-48EE-A599-10BBAF71ED98}" type="presParOf" srcId="{E17FAE48-43E3-44A7-8748-C284E378D309}" destId="{056A0F66-9BFD-471C-82B8-D9CB79C07869}" srcOrd="3" destOrd="0" presId="urn:microsoft.com/office/officeart/2005/8/layout/cycle4#1"/>
    <dgm:cxn modelId="{4F39AF38-BB5B-4CC6-8601-126DEE1C3A88}" type="presParOf" srcId="{E17FAE48-43E3-44A7-8748-C284E378D309}" destId="{D265D354-D087-4006-B0FD-CD286735DC7D}" srcOrd="4" destOrd="0" presId="urn:microsoft.com/office/officeart/2005/8/layout/cycle4#1"/>
    <dgm:cxn modelId="{D4AEAA27-13C5-446A-8157-8DE3F71E3B0A}" type="presParOf" srcId="{AD6997E0-436D-4201-96FE-8F964D4633E7}" destId="{D93937EF-B6CC-4389-B6BD-7AADEA27ECF8}" srcOrd="2" destOrd="0" presId="urn:microsoft.com/office/officeart/2005/8/layout/cycle4#1"/>
    <dgm:cxn modelId="{31A7CD33-95B1-419B-8AFA-6911B60A98B3}" type="presParOf" srcId="{AD6997E0-436D-4201-96FE-8F964D4633E7}" destId="{57A3E211-2980-434C-AE76-8F274723FE08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F3DE1F-3724-43B7-B473-0C0A25CB223E}" type="doc">
      <dgm:prSet loTypeId="urn:microsoft.com/office/officeart/2005/8/layout/radial4" loCatId="relationship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2044352-6018-45DB-8E47-8F79CEA7BAD4}">
      <dgm:prSet phldrT="[Текст]" custT="1"/>
      <dgm:spPr/>
      <dgm:t>
        <a:bodyPr/>
        <a:lstStyle/>
        <a:p>
          <a:pPr algn="ctr"/>
          <a:r>
            <a:rPr lang="ru-RU" sz="1800" b="1" dirty="0">
              <a:solidFill>
                <a:schemeClr val="bg1"/>
              </a:solidFill>
            </a:rPr>
            <a:t>Здоровье</a:t>
          </a:r>
        </a:p>
      </dgm:t>
    </dgm:pt>
    <dgm:pt modelId="{F2BD3DE6-B220-4674-A30A-3BE10D30DF49}" type="parTrans" cxnId="{B276072C-9EAC-41B2-BDA7-5334EA641D8E}">
      <dgm:prSet/>
      <dgm:spPr/>
      <dgm:t>
        <a:bodyPr/>
        <a:lstStyle/>
        <a:p>
          <a:pPr algn="ctr"/>
          <a:endParaRPr lang="ru-RU" sz="1050">
            <a:solidFill>
              <a:schemeClr val="accent2">
                <a:lumMod val="50000"/>
              </a:schemeClr>
            </a:solidFill>
          </a:endParaRPr>
        </a:p>
      </dgm:t>
    </dgm:pt>
    <dgm:pt modelId="{589EFBBD-E7DA-4A91-BB07-7072E7D3C437}" type="sibTrans" cxnId="{B276072C-9EAC-41B2-BDA7-5334EA641D8E}">
      <dgm:prSet/>
      <dgm:spPr/>
      <dgm:t>
        <a:bodyPr/>
        <a:lstStyle/>
        <a:p>
          <a:pPr algn="ctr"/>
          <a:endParaRPr lang="ru-RU" sz="1050">
            <a:solidFill>
              <a:schemeClr val="accent2">
                <a:lumMod val="50000"/>
              </a:schemeClr>
            </a:solidFill>
          </a:endParaRPr>
        </a:p>
      </dgm:t>
    </dgm:pt>
    <dgm:pt modelId="{FF578BC0-B1CC-4A54-9851-8B7C746F4779}">
      <dgm:prSet phldrT="[Текст]" custT="1"/>
      <dgm:spPr/>
      <dgm:t>
        <a:bodyPr/>
        <a:lstStyle/>
        <a:p>
          <a:pPr algn="ctr"/>
          <a:r>
            <a:rPr lang="ru-RU" sz="1600" dirty="0">
              <a:solidFill>
                <a:schemeClr val="bg1"/>
              </a:solidFill>
            </a:rPr>
            <a:t>Физическое</a:t>
          </a:r>
        </a:p>
      </dgm:t>
    </dgm:pt>
    <dgm:pt modelId="{6E1C0CB0-2356-45B7-8F5F-C0433C6F7BD4}" type="parTrans" cxnId="{2E2AC7CF-0422-4E6A-8B3F-0AA387606330}">
      <dgm:prSet/>
      <dgm:spPr/>
      <dgm:t>
        <a:bodyPr/>
        <a:lstStyle/>
        <a:p>
          <a:pPr algn="ctr"/>
          <a:endParaRPr lang="ru-RU" sz="1050">
            <a:solidFill>
              <a:schemeClr val="accent2">
                <a:lumMod val="50000"/>
              </a:schemeClr>
            </a:solidFill>
          </a:endParaRPr>
        </a:p>
      </dgm:t>
    </dgm:pt>
    <dgm:pt modelId="{135029CA-74DD-45DC-914D-3716D5EFD023}" type="sibTrans" cxnId="{2E2AC7CF-0422-4E6A-8B3F-0AA387606330}">
      <dgm:prSet/>
      <dgm:spPr/>
      <dgm:t>
        <a:bodyPr/>
        <a:lstStyle/>
        <a:p>
          <a:pPr algn="ctr"/>
          <a:endParaRPr lang="ru-RU" sz="1050">
            <a:solidFill>
              <a:schemeClr val="accent2">
                <a:lumMod val="50000"/>
              </a:schemeClr>
            </a:solidFill>
          </a:endParaRPr>
        </a:p>
      </dgm:t>
    </dgm:pt>
    <dgm:pt modelId="{BC37C211-5CD2-4148-B43D-3E190EC6BD12}">
      <dgm:prSet phldrT="[Текст]" custT="1"/>
      <dgm:spPr/>
      <dgm:t>
        <a:bodyPr/>
        <a:lstStyle/>
        <a:p>
          <a:pPr algn="ctr"/>
          <a:r>
            <a:rPr lang="ru-RU" sz="1600" dirty="0">
              <a:solidFill>
                <a:schemeClr val="bg1"/>
              </a:solidFill>
            </a:rPr>
            <a:t>Психическое</a:t>
          </a:r>
        </a:p>
      </dgm:t>
    </dgm:pt>
    <dgm:pt modelId="{1C66D720-34F4-44EE-8D4F-25A64D6628E4}" type="parTrans" cxnId="{68C02299-F922-4CC8-8CC8-937172E23FBD}">
      <dgm:prSet/>
      <dgm:spPr/>
      <dgm:t>
        <a:bodyPr/>
        <a:lstStyle/>
        <a:p>
          <a:pPr algn="ctr"/>
          <a:endParaRPr lang="ru-RU" sz="1050">
            <a:solidFill>
              <a:schemeClr val="accent2">
                <a:lumMod val="50000"/>
              </a:schemeClr>
            </a:solidFill>
          </a:endParaRPr>
        </a:p>
      </dgm:t>
    </dgm:pt>
    <dgm:pt modelId="{17964F68-62E6-4575-8AA0-F5403818C2D8}" type="sibTrans" cxnId="{68C02299-F922-4CC8-8CC8-937172E23FBD}">
      <dgm:prSet/>
      <dgm:spPr/>
      <dgm:t>
        <a:bodyPr/>
        <a:lstStyle/>
        <a:p>
          <a:pPr algn="ctr"/>
          <a:endParaRPr lang="ru-RU" sz="1050">
            <a:solidFill>
              <a:schemeClr val="accent2">
                <a:lumMod val="50000"/>
              </a:schemeClr>
            </a:solidFill>
          </a:endParaRPr>
        </a:p>
      </dgm:t>
    </dgm:pt>
    <dgm:pt modelId="{E3DC89F9-0D17-486E-AC2D-A76D9ED17D20}">
      <dgm:prSet phldrT="[Текст]" custT="1"/>
      <dgm:spPr/>
      <dgm:t>
        <a:bodyPr/>
        <a:lstStyle/>
        <a:p>
          <a:pPr algn="ctr"/>
          <a:r>
            <a:rPr lang="ru-RU" sz="1600" dirty="0">
              <a:solidFill>
                <a:schemeClr val="bg1"/>
              </a:solidFill>
            </a:rPr>
            <a:t>Нравственное</a:t>
          </a:r>
        </a:p>
      </dgm:t>
    </dgm:pt>
    <dgm:pt modelId="{E0B3ECC9-138A-4351-ABC5-6E45ABF745CF}" type="parTrans" cxnId="{17104C5B-FDFC-4FF2-AE95-783FCF02A6C5}">
      <dgm:prSet/>
      <dgm:spPr/>
      <dgm:t>
        <a:bodyPr/>
        <a:lstStyle/>
        <a:p>
          <a:pPr algn="ctr"/>
          <a:endParaRPr lang="ru-RU" sz="1050">
            <a:solidFill>
              <a:schemeClr val="accent2">
                <a:lumMod val="50000"/>
              </a:schemeClr>
            </a:solidFill>
          </a:endParaRPr>
        </a:p>
      </dgm:t>
    </dgm:pt>
    <dgm:pt modelId="{8906BDF5-F5E9-4419-BB54-0BBCE48A9A74}" type="sibTrans" cxnId="{17104C5B-FDFC-4FF2-AE95-783FCF02A6C5}">
      <dgm:prSet/>
      <dgm:spPr/>
      <dgm:t>
        <a:bodyPr/>
        <a:lstStyle/>
        <a:p>
          <a:pPr algn="ctr"/>
          <a:endParaRPr lang="ru-RU" sz="1050">
            <a:solidFill>
              <a:schemeClr val="accent2">
                <a:lumMod val="50000"/>
              </a:schemeClr>
            </a:solidFill>
          </a:endParaRPr>
        </a:p>
      </dgm:t>
    </dgm:pt>
    <dgm:pt modelId="{6A19D0E6-4217-4C22-BE99-7EA743110FAC}" type="pres">
      <dgm:prSet presAssocID="{A1F3DE1F-3724-43B7-B473-0C0A25CB223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5F170E9-6137-44A0-8E07-29D52EC8A820}" type="pres">
      <dgm:prSet presAssocID="{92044352-6018-45DB-8E47-8F79CEA7BAD4}" presName="centerShape" presStyleLbl="node0" presStyleIdx="0" presStyleCnt="1"/>
      <dgm:spPr/>
    </dgm:pt>
    <dgm:pt modelId="{62A352DE-4D6D-4DFC-A6A8-FEE11A82BA39}" type="pres">
      <dgm:prSet presAssocID="{6E1C0CB0-2356-45B7-8F5F-C0433C6F7BD4}" presName="parTrans" presStyleLbl="bgSibTrans2D1" presStyleIdx="0" presStyleCnt="3"/>
      <dgm:spPr/>
    </dgm:pt>
    <dgm:pt modelId="{7A2E0393-0091-460E-B9E7-8B1020E83DCF}" type="pres">
      <dgm:prSet presAssocID="{FF578BC0-B1CC-4A54-9851-8B7C746F4779}" presName="node" presStyleLbl="node1" presStyleIdx="0" presStyleCnt="3">
        <dgm:presLayoutVars>
          <dgm:bulletEnabled val="1"/>
        </dgm:presLayoutVars>
      </dgm:prSet>
      <dgm:spPr/>
    </dgm:pt>
    <dgm:pt modelId="{CDF4563A-A5D6-45B9-AAD9-51E02AFA5222}" type="pres">
      <dgm:prSet presAssocID="{1C66D720-34F4-44EE-8D4F-25A64D6628E4}" presName="parTrans" presStyleLbl="bgSibTrans2D1" presStyleIdx="1" presStyleCnt="3"/>
      <dgm:spPr/>
    </dgm:pt>
    <dgm:pt modelId="{12706567-648E-409C-87E8-1F63C1917D1D}" type="pres">
      <dgm:prSet presAssocID="{BC37C211-5CD2-4148-B43D-3E190EC6BD12}" presName="node" presStyleLbl="node1" presStyleIdx="1" presStyleCnt="3">
        <dgm:presLayoutVars>
          <dgm:bulletEnabled val="1"/>
        </dgm:presLayoutVars>
      </dgm:prSet>
      <dgm:spPr/>
    </dgm:pt>
    <dgm:pt modelId="{FADFBCB7-CFE1-4695-83CD-1C252CD15791}" type="pres">
      <dgm:prSet presAssocID="{E0B3ECC9-138A-4351-ABC5-6E45ABF745CF}" presName="parTrans" presStyleLbl="bgSibTrans2D1" presStyleIdx="2" presStyleCnt="3"/>
      <dgm:spPr/>
    </dgm:pt>
    <dgm:pt modelId="{1468D362-06DA-465C-AC59-24F35E10EEF6}" type="pres">
      <dgm:prSet presAssocID="{E3DC89F9-0D17-486E-AC2D-A76D9ED17D20}" presName="node" presStyleLbl="node1" presStyleIdx="2" presStyleCnt="3">
        <dgm:presLayoutVars>
          <dgm:bulletEnabled val="1"/>
        </dgm:presLayoutVars>
      </dgm:prSet>
      <dgm:spPr/>
    </dgm:pt>
  </dgm:ptLst>
  <dgm:cxnLst>
    <dgm:cxn modelId="{B276072C-9EAC-41B2-BDA7-5334EA641D8E}" srcId="{A1F3DE1F-3724-43B7-B473-0C0A25CB223E}" destId="{92044352-6018-45DB-8E47-8F79CEA7BAD4}" srcOrd="0" destOrd="0" parTransId="{F2BD3DE6-B220-4674-A30A-3BE10D30DF49}" sibTransId="{589EFBBD-E7DA-4A91-BB07-7072E7D3C437}"/>
    <dgm:cxn modelId="{17104C5B-FDFC-4FF2-AE95-783FCF02A6C5}" srcId="{92044352-6018-45DB-8E47-8F79CEA7BAD4}" destId="{E3DC89F9-0D17-486E-AC2D-A76D9ED17D20}" srcOrd="2" destOrd="0" parTransId="{E0B3ECC9-138A-4351-ABC5-6E45ABF745CF}" sibTransId="{8906BDF5-F5E9-4419-BB54-0BBCE48A9A74}"/>
    <dgm:cxn modelId="{B240A94A-9C2D-4FBF-950E-9EEA24FB864B}" type="presOf" srcId="{E0B3ECC9-138A-4351-ABC5-6E45ABF745CF}" destId="{FADFBCB7-CFE1-4695-83CD-1C252CD15791}" srcOrd="0" destOrd="0" presId="urn:microsoft.com/office/officeart/2005/8/layout/radial4"/>
    <dgm:cxn modelId="{6D9E056B-B260-4048-9337-6F70A08ACAFC}" type="presOf" srcId="{6E1C0CB0-2356-45B7-8F5F-C0433C6F7BD4}" destId="{62A352DE-4D6D-4DFC-A6A8-FEE11A82BA39}" srcOrd="0" destOrd="0" presId="urn:microsoft.com/office/officeart/2005/8/layout/radial4"/>
    <dgm:cxn modelId="{A9D8DD77-B471-4455-A8B3-896F08F11440}" type="presOf" srcId="{92044352-6018-45DB-8E47-8F79CEA7BAD4}" destId="{25F170E9-6137-44A0-8E07-29D52EC8A820}" srcOrd="0" destOrd="0" presId="urn:microsoft.com/office/officeart/2005/8/layout/radial4"/>
    <dgm:cxn modelId="{9699DB79-9C5F-4B4A-B0B2-8D14852F25C1}" type="presOf" srcId="{A1F3DE1F-3724-43B7-B473-0C0A25CB223E}" destId="{6A19D0E6-4217-4C22-BE99-7EA743110FAC}" srcOrd="0" destOrd="0" presId="urn:microsoft.com/office/officeart/2005/8/layout/radial4"/>
    <dgm:cxn modelId="{9168C05A-E0EC-452E-A579-B16A4362BD7D}" type="presOf" srcId="{FF578BC0-B1CC-4A54-9851-8B7C746F4779}" destId="{7A2E0393-0091-460E-B9E7-8B1020E83DCF}" srcOrd="0" destOrd="0" presId="urn:microsoft.com/office/officeart/2005/8/layout/radial4"/>
    <dgm:cxn modelId="{0620F87B-4053-4456-961B-EA749E811AC5}" type="presOf" srcId="{BC37C211-5CD2-4148-B43D-3E190EC6BD12}" destId="{12706567-648E-409C-87E8-1F63C1917D1D}" srcOrd="0" destOrd="0" presId="urn:microsoft.com/office/officeart/2005/8/layout/radial4"/>
    <dgm:cxn modelId="{F3483189-B460-45DC-B6DE-722786A5F4A6}" type="presOf" srcId="{E3DC89F9-0D17-486E-AC2D-A76D9ED17D20}" destId="{1468D362-06DA-465C-AC59-24F35E10EEF6}" srcOrd="0" destOrd="0" presId="urn:microsoft.com/office/officeart/2005/8/layout/radial4"/>
    <dgm:cxn modelId="{68C02299-F922-4CC8-8CC8-937172E23FBD}" srcId="{92044352-6018-45DB-8E47-8F79CEA7BAD4}" destId="{BC37C211-5CD2-4148-B43D-3E190EC6BD12}" srcOrd="1" destOrd="0" parTransId="{1C66D720-34F4-44EE-8D4F-25A64D6628E4}" sibTransId="{17964F68-62E6-4575-8AA0-F5403818C2D8}"/>
    <dgm:cxn modelId="{C294DAB9-048E-4B7D-8034-7AD655B2CCEA}" type="presOf" srcId="{1C66D720-34F4-44EE-8D4F-25A64D6628E4}" destId="{CDF4563A-A5D6-45B9-AAD9-51E02AFA5222}" srcOrd="0" destOrd="0" presId="urn:microsoft.com/office/officeart/2005/8/layout/radial4"/>
    <dgm:cxn modelId="{2E2AC7CF-0422-4E6A-8B3F-0AA387606330}" srcId="{92044352-6018-45DB-8E47-8F79CEA7BAD4}" destId="{FF578BC0-B1CC-4A54-9851-8B7C746F4779}" srcOrd="0" destOrd="0" parTransId="{6E1C0CB0-2356-45B7-8F5F-C0433C6F7BD4}" sibTransId="{135029CA-74DD-45DC-914D-3716D5EFD023}"/>
    <dgm:cxn modelId="{445C32DF-2248-4C91-8AF1-0C6E2F8D3CE0}" type="presParOf" srcId="{6A19D0E6-4217-4C22-BE99-7EA743110FAC}" destId="{25F170E9-6137-44A0-8E07-29D52EC8A820}" srcOrd="0" destOrd="0" presId="urn:microsoft.com/office/officeart/2005/8/layout/radial4"/>
    <dgm:cxn modelId="{416DA65A-02D9-4819-BD95-7B54C6FCE5A9}" type="presParOf" srcId="{6A19D0E6-4217-4C22-BE99-7EA743110FAC}" destId="{62A352DE-4D6D-4DFC-A6A8-FEE11A82BA39}" srcOrd="1" destOrd="0" presId="urn:microsoft.com/office/officeart/2005/8/layout/radial4"/>
    <dgm:cxn modelId="{DE7A032B-9A07-46F0-AD4A-D564586248DB}" type="presParOf" srcId="{6A19D0E6-4217-4C22-BE99-7EA743110FAC}" destId="{7A2E0393-0091-460E-B9E7-8B1020E83DCF}" srcOrd="2" destOrd="0" presId="urn:microsoft.com/office/officeart/2005/8/layout/radial4"/>
    <dgm:cxn modelId="{8683C36E-5390-4031-A977-694590EA201F}" type="presParOf" srcId="{6A19D0E6-4217-4C22-BE99-7EA743110FAC}" destId="{CDF4563A-A5D6-45B9-AAD9-51E02AFA5222}" srcOrd="3" destOrd="0" presId="urn:microsoft.com/office/officeart/2005/8/layout/radial4"/>
    <dgm:cxn modelId="{EEBC9AA8-3D22-402C-A3C0-32EFE7141A3B}" type="presParOf" srcId="{6A19D0E6-4217-4C22-BE99-7EA743110FAC}" destId="{12706567-648E-409C-87E8-1F63C1917D1D}" srcOrd="4" destOrd="0" presId="urn:microsoft.com/office/officeart/2005/8/layout/radial4"/>
    <dgm:cxn modelId="{054AB23F-5E28-493D-8BB0-24210FDD8063}" type="presParOf" srcId="{6A19D0E6-4217-4C22-BE99-7EA743110FAC}" destId="{FADFBCB7-CFE1-4695-83CD-1C252CD15791}" srcOrd="5" destOrd="0" presId="urn:microsoft.com/office/officeart/2005/8/layout/radial4"/>
    <dgm:cxn modelId="{04019AA5-A096-4121-ACD5-0ECABEF36686}" type="presParOf" srcId="{6A19D0E6-4217-4C22-BE99-7EA743110FAC}" destId="{1468D362-06DA-465C-AC59-24F35E10EEF6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393E8E-1BE7-423D-83EE-B73A7DBB9619}">
      <dsp:nvSpPr>
        <dsp:cNvPr id="0" name=""/>
        <dsp:cNvSpPr/>
      </dsp:nvSpPr>
      <dsp:spPr>
        <a:xfrm>
          <a:off x="2823802" y="2571578"/>
          <a:ext cx="3643952" cy="12101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446088" lvl="1" indent="0" algn="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1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Способность проводить математические рассуждения, применять, интерпретировать математику для решения проблем в разнообразных контекстах. </a:t>
          </a:r>
        </a:p>
        <a:p>
          <a:pPr marL="446088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100" b="1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43571" y="2900700"/>
        <a:ext cx="2497600" cy="854449"/>
      </dsp:txXfrm>
    </dsp:sp>
    <dsp:sp modelId="{9F3737D1-5625-45FD-8F73-FB039AA88C88}">
      <dsp:nvSpPr>
        <dsp:cNvPr id="0" name=""/>
        <dsp:cNvSpPr/>
      </dsp:nvSpPr>
      <dsp:spPr>
        <a:xfrm>
          <a:off x="76380" y="2571578"/>
          <a:ext cx="3042642" cy="12101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>
              <a:solidFill>
                <a:schemeClr val="tx2">
                  <a:lumMod val="75000"/>
                </a:schemeClr>
              </a:solidFill>
            </a:rPr>
            <a:t>Коммуникация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>
              <a:solidFill>
                <a:schemeClr val="tx2">
                  <a:lumMod val="75000"/>
                </a:schemeClr>
              </a:solidFill>
            </a:rPr>
            <a:t>Кооперация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>
              <a:solidFill>
                <a:schemeClr val="tx2">
                  <a:lumMod val="75000"/>
                </a:schemeClr>
              </a:solidFill>
            </a:rPr>
            <a:t>Критическое мышление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>
              <a:solidFill>
                <a:schemeClr val="tx2">
                  <a:lumMod val="75000"/>
                </a:schemeClr>
              </a:solidFill>
            </a:rPr>
            <a:t>Креативное мышление</a:t>
          </a:r>
        </a:p>
      </dsp:txBody>
      <dsp:txXfrm>
        <a:off x="102963" y="2900700"/>
        <a:ext cx="2076683" cy="854449"/>
      </dsp:txXfrm>
    </dsp:sp>
    <dsp:sp modelId="{DD306AD6-C369-47C7-A5E7-A566279B391C}">
      <dsp:nvSpPr>
        <dsp:cNvPr id="0" name=""/>
        <dsp:cNvSpPr/>
      </dsp:nvSpPr>
      <dsp:spPr>
        <a:xfrm>
          <a:off x="2686276" y="204612"/>
          <a:ext cx="3919003" cy="8009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360363" lvl="1" indent="-93663" algn="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1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Способность занимать активную гражданскую позицию, связанную  с естественными науками, и интересоваться  естественнонаучными идеями. </a:t>
          </a:r>
        </a:p>
        <a:p>
          <a:pPr marL="5715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b="1" u="none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79571" y="222206"/>
        <a:ext cx="2708114" cy="565508"/>
      </dsp:txXfrm>
    </dsp:sp>
    <dsp:sp modelId="{B4309DE1-453A-4904-806A-A2A6711722C8}">
      <dsp:nvSpPr>
        <dsp:cNvPr id="0" name=""/>
        <dsp:cNvSpPr/>
      </dsp:nvSpPr>
      <dsp:spPr>
        <a:xfrm>
          <a:off x="24118" y="82835"/>
          <a:ext cx="3147166" cy="10444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ru-RU" sz="1100" b="1" kern="1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Способность понимать текст, находить нужную информацию, оценивать ее и применять для достижения своих целей </a:t>
          </a:r>
          <a:endParaRPr lang="ru-RU" sz="1100" b="1" u="none" kern="1200" dirty="0">
            <a:solidFill>
              <a:schemeClr val="tx2">
                <a:lumMod val="50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7062" y="105779"/>
        <a:ext cx="2157128" cy="737475"/>
      </dsp:txXfrm>
    </dsp:sp>
    <dsp:sp modelId="{DE38F5B5-1584-4F0B-85E5-D2CAD92FB8FF}">
      <dsp:nvSpPr>
        <dsp:cNvPr id="0" name=""/>
        <dsp:cNvSpPr/>
      </dsp:nvSpPr>
      <dsp:spPr>
        <a:xfrm>
          <a:off x="1307709" y="80752"/>
          <a:ext cx="1921840" cy="1924329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Читательская грамотность</a:t>
          </a:r>
        </a:p>
      </dsp:txBody>
      <dsp:txXfrm>
        <a:off x="1870603" y="644375"/>
        <a:ext cx="1358946" cy="1360706"/>
      </dsp:txXfrm>
    </dsp:sp>
    <dsp:sp modelId="{042AD50D-EAC7-4F34-8D61-CB48ECE66BFD}">
      <dsp:nvSpPr>
        <dsp:cNvPr id="0" name=""/>
        <dsp:cNvSpPr/>
      </dsp:nvSpPr>
      <dsp:spPr>
        <a:xfrm rot="5400000">
          <a:off x="3312455" y="21688"/>
          <a:ext cx="1889876" cy="2042458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Естественно научная грамотность</a:t>
          </a:r>
        </a:p>
      </dsp:txBody>
      <dsp:txXfrm rot="-5400000">
        <a:off x="3236164" y="651511"/>
        <a:ext cx="1444236" cy="1336344"/>
      </dsp:txXfrm>
    </dsp:sp>
    <dsp:sp modelId="{2CBDDC41-BE84-49B6-A62D-1CCC5B298A00}">
      <dsp:nvSpPr>
        <dsp:cNvPr id="0" name=""/>
        <dsp:cNvSpPr/>
      </dsp:nvSpPr>
      <dsp:spPr>
        <a:xfrm rot="10800000">
          <a:off x="3252302" y="1991555"/>
          <a:ext cx="1986537" cy="1747120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Математическая грамотность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252302" y="1991555"/>
        <a:ext cx="1404694" cy="1235400"/>
      </dsp:txXfrm>
    </dsp:sp>
    <dsp:sp modelId="{056A0F66-9BFD-471C-82B8-D9CB79C07869}">
      <dsp:nvSpPr>
        <dsp:cNvPr id="0" name=""/>
        <dsp:cNvSpPr/>
      </dsp:nvSpPr>
      <dsp:spPr>
        <a:xfrm rot="16200000">
          <a:off x="1440927" y="1878191"/>
          <a:ext cx="1672827" cy="1936905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Глобальные компетенции</a:t>
          </a:r>
        </a:p>
      </dsp:txBody>
      <dsp:txXfrm rot="5400000">
        <a:off x="1876194" y="2010230"/>
        <a:ext cx="1369599" cy="1182867"/>
      </dsp:txXfrm>
    </dsp:sp>
    <dsp:sp modelId="{D93937EF-B6CC-4389-B6BD-7AADEA27ECF8}">
      <dsp:nvSpPr>
        <dsp:cNvPr id="0" name=""/>
        <dsp:cNvSpPr/>
      </dsp:nvSpPr>
      <dsp:spPr>
        <a:xfrm>
          <a:off x="3032014" y="1550510"/>
          <a:ext cx="565369" cy="491625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A3E211-2980-434C-AE76-8F274723FE08}">
      <dsp:nvSpPr>
        <dsp:cNvPr id="0" name=""/>
        <dsp:cNvSpPr/>
      </dsp:nvSpPr>
      <dsp:spPr>
        <a:xfrm rot="10800000">
          <a:off x="3032014" y="1739597"/>
          <a:ext cx="565369" cy="491625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8F84FF-7C46-4DE8-8F5B-18C6D4DFF920}">
      <dsp:nvSpPr>
        <dsp:cNvPr id="0" name=""/>
        <dsp:cNvSpPr/>
      </dsp:nvSpPr>
      <dsp:spPr>
        <a:xfrm>
          <a:off x="845582" y="0"/>
          <a:ext cx="4472035" cy="382320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427DAC-1F18-4077-BEFC-EDA7F8156BCD}">
      <dsp:nvSpPr>
        <dsp:cNvPr id="0" name=""/>
        <dsp:cNvSpPr/>
      </dsp:nvSpPr>
      <dsp:spPr>
        <a:xfrm>
          <a:off x="1533204" y="363204"/>
          <a:ext cx="1491048" cy="149104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Единство процессов воспитания и обучения в начальной школе</a:t>
          </a:r>
        </a:p>
      </dsp:txBody>
      <dsp:txXfrm>
        <a:off x="1605991" y="435991"/>
        <a:ext cx="1345474" cy="1345474"/>
      </dsp:txXfrm>
    </dsp:sp>
    <dsp:sp modelId="{D310ED29-1382-4D8F-ACFF-5460B6D2E41D}">
      <dsp:nvSpPr>
        <dsp:cNvPr id="0" name=""/>
        <dsp:cNvSpPr/>
      </dsp:nvSpPr>
      <dsp:spPr>
        <a:xfrm>
          <a:off x="3138948" y="363204"/>
          <a:ext cx="1491048" cy="149104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Позитивный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педацентризм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организации и содержания внеурочной деятельности</a:t>
          </a:r>
        </a:p>
      </dsp:txBody>
      <dsp:txXfrm>
        <a:off x="3211735" y="435991"/>
        <a:ext cx="1345474" cy="1345474"/>
      </dsp:txXfrm>
    </dsp:sp>
    <dsp:sp modelId="{129F04BD-E1A9-419C-B37D-1BF9C916FDFE}">
      <dsp:nvSpPr>
        <dsp:cNvPr id="0" name=""/>
        <dsp:cNvSpPr/>
      </dsp:nvSpPr>
      <dsp:spPr>
        <a:xfrm>
          <a:off x="1533204" y="1968948"/>
          <a:ext cx="1491048" cy="149104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Субъект-субъектные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отношения всех участников образовательного процесса</a:t>
          </a:r>
        </a:p>
      </dsp:txBody>
      <dsp:txXfrm>
        <a:off x="1605991" y="2041735"/>
        <a:ext cx="1345474" cy="1345474"/>
      </dsp:txXfrm>
    </dsp:sp>
    <dsp:sp modelId="{14381D2A-8EB5-42B7-8421-5FE7EAFB05B8}">
      <dsp:nvSpPr>
        <dsp:cNvPr id="0" name=""/>
        <dsp:cNvSpPr/>
      </dsp:nvSpPr>
      <dsp:spPr>
        <a:xfrm>
          <a:off x="3138948" y="1968948"/>
          <a:ext cx="1491048" cy="14910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Согласованное распределение полномочий всех субъектов образования во внеурочной деятельности</a:t>
          </a:r>
        </a:p>
      </dsp:txBody>
      <dsp:txXfrm>
        <a:off x="3211735" y="2041735"/>
        <a:ext cx="1345474" cy="13454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393E8E-1BE7-423D-83EE-B73A7DBB9619}">
      <dsp:nvSpPr>
        <dsp:cNvPr id="0" name=""/>
        <dsp:cNvSpPr/>
      </dsp:nvSpPr>
      <dsp:spPr>
        <a:xfrm>
          <a:off x="3063471" y="2527679"/>
          <a:ext cx="2958585" cy="11894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446088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Ритуалы, </a:t>
          </a:r>
        </a:p>
        <a:p>
          <a:pPr marL="446088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b="1" kern="1200" dirty="0" err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Онлайн</a:t>
          </a:r>
          <a:r>
            <a:rPr lang="ru-RU" sz="11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–утренники, </a:t>
          </a:r>
        </a:p>
        <a:p>
          <a:pPr marL="446088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Тематические вечера,</a:t>
          </a:r>
        </a:p>
        <a:p>
          <a:pPr marL="446088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Концерты</a:t>
          </a:r>
        </a:p>
      </dsp:txBody>
      <dsp:txXfrm>
        <a:off x="3977176" y="2851182"/>
        <a:ext cx="2018751" cy="839864"/>
      </dsp:txXfrm>
    </dsp:sp>
    <dsp:sp modelId="{9F3737D1-5625-45FD-8F73-FB039AA88C88}">
      <dsp:nvSpPr>
        <dsp:cNvPr id="0" name=""/>
        <dsp:cNvSpPr/>
      </dsp:nvSpPr>
      <dsp:spPr>
        <a:xfrm>
          <a:off x="164686" y="2527679"/>
          <a:ext cx="2764067" cy="11894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b="1" u="none" kern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Экскурсии, </a:t>
          </a:r>
          <a:endParaRPr lang="ru-RU" sz="1000" kern="1200" dirty="0">
            <a:solidFill>
              <a:schemeClr val="tx2">
                <a:lumMod val="75000"/>
              </a:schemeClr>
            </a:solidFill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b="1" u="none" kern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Проекты, </a:t>
          </a:r>
          <a:endParaRPr lang="ru-RU" sz="1000" kern="1200" dirty="0">
            <a:solidFill>
              <a:schemeClr val="tx2">
                <a:lumMod val="75000"/>
              </a:schemeClr>
            </a:solidFill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b="1" u="none" kern="120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Конкурсы</a:t>
          </a:r>
          <a:endParaRPr lang="ru-RU" sz="1000" kern="1200" dirty="0">
            <a:solidFill>
              <a:schemeClr val="tx2">
                <a:lumMod val="75000"/>
              </a:schemeClr>
            </a:solidFill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b="1" u="none" kern="120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Исследования </a:t>
          </a:r>
          <a:endParaRPr lang="ru-RU" sz="1300" b="1" u="none" kern="1200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90815" y="2851182"/>
        <a:ext cx="1882589" cy="839864"/>
      </dsp:txXfrm>
    </dsp:sp>
    <dsp:sp modelId="{DD306AD6-C369-47C7-A5E7-A566279B391C}">
      <dsp:nvSpPr>
        <dsp:cNvPr id="0" name=""/>
        <dsp:cNvSpPr/>
      </dsp:nvSpPr>
      <dsp:spPr>
        <a:xfrm>
          <a:off x="3278775" y="201120"/>
          <a:ext cx="2527976" cy="787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360363" lvl="1" indent="-93663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Веб-занятия</a:t>
          </a:r>
        </a:p>
        <a:p>
          <a:pPr marL="360363" lvl="1" indent="-93663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b="1" kern="120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Видеоконференции</a:t>
          </a:r>
          <a:endParaRPr lang="ru-RU" sz="1100" b="1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360363" lvl="1" indent="-93663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Мастер-классы</a:t>
          </a:r>
          <a:endParaRPr lang="ru-RU" sz="1400" b="1" u="none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360363" lvl="1" indent="-93663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Тренажер</a:t>
          </a: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b="1" u="none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54461" y="218413"/>
        <a:ext cx="1734997" cy="555856"/>
      </dsp:txXfrm>
    </dsp:sp>
    <dsp:sp modelId="{B4309DE1-453A-4904-806A-A2A6711722C8}">
      <dsp:nvSpPr>
        <dsp:cNvPr id="0" name=""/>
        <dsp:cNvSpPr/>
      </dsp:nvSpPr>
      <dsp:spPr>
        <a:xfrm>
          <a:off x="150143" y="81421"/>
          <a:ext cx="2793154" cy="10266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1" u="none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Тестирование,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1" u="none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Олимпиады,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1" u="none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Викторины,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1" u="none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</a:t>
          </a:r>
          <a:r>
            <a:rPr lang="ru-RU" sz="12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иртуальные экскурсии, </a:t>
          </a:r>
          <a:endParaRPr lang="ru-RU" sz="1200" b="1" u="none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2695" y="103973"/>
        <a:ext cx="1910104" cy="724886"/>
      </dsp:txXfrm>
    </dsp:sp>
    <dsp:sp modelId="{DE38F5B5-1584-4F0B-85E5-D2CAD92FB8FF}">
      <dsp:nvSpPr>
        <dsp:cNvPr id="0" name=""/>
        <dsp:cNvSpPr/>
      </dsp:nvSpPr>
      <dsp:spPr>
        <a:xfrm>
          <a:off x="1439391" y="211879"/>
          <a:ext cx="1609537" cy="1609537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Знания</a:t>
          </a:r>
        </a:p>
      </dsp:txBody>
      <dsp:txXfrm>
        <a:off x="1910813" y="683301"/>
        <a:ext cx="1138115" cy="1138115"/>
      </dsp:txXfrm>
    </dsp:sp>
    <dsp:sp modelId="{042AD50D-EAC7-4F34-8D61-CB48ECE66BFD}">
      <dsp:nvSpPr>
        <dsp:cNvPr id="0" name=""/>
        <dsp:cNvSpPr/>
      </dsp:nvSpPr>
      <dsp:spPr>
        <a:xfrm rot="5400000">
          <a:off x="3123271" y="211879"/>
          <a:ext cx="1609537" cy="1609537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УУД</a:t>
          </a:r>
        </a:p>
      </dsp:txBody>
      <dsp:txXfrm rot="-5400000">
        <a:off x="3123271" y="683301"/>
        <a:ext cx="1138115" cy="1138115"/>
      </dsp:txXfrm>
    </dsp:sp>
    <dsp:sp modelId="{2CBDDC41-BE84-49B6-A62D-1CCC5B298A00}">
      <dsp:nvSpPr>
        <dsp:cNvPr id="0" name=""/>
        <dsp:cNvSpPr/>
      </dsp:nvSpPr>
      <dsp:spPr>
        <a:xfrm rot="10800000">
          <a:off x="3123271" y="1895759"/>
          <a:ext cx="1609537" cy="1609537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Ценностные отношения</a:t>
          </a:r>
        </a:p>
      </dsp:txBody>
      <dsp:txXfrm rot="10800000">
        <a:off x="3123271" y="1895759"/>
        <a:ext cx="1138115" cy="1138115"/>
      </dsp:txXfrm>
    </dsp:sp>
    <dsp:sp modelId="{056A0F66-9BFD-471C-82B8-D9CB79C07869}">
      <dsp:nvSpPr>
        <dsp:cNvPr id="0" name=""/>
        <dsp:cNvSpPr/>
      </dsp:nvSpPr>
      <dsp:spPr>
        <a:xfrm rot="16200000">
          <a:off x="1439391" y="1882786"/>
          <a:ext cx="1609537" cy="1649872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Опыт применения</a:t>
          </a:r>
        </a:p>
      </dsp:txBody>
      <dsp:txXfrm rot="5400000">
        <a:off x="1902460" y="1902953"/>
        <a:ext cx="1166636" cy="1138115"/>
      </dsp:txXfrm>
    </dsp:sp>
    <dsp:sp modelId="{D93937EF-B6CC-4389-B6BD-7AADEA27ECF8}">
      <dsp:nvSpPr>
        <dsp:cNvPr id="0" name=""/>
        <dsp:cNvSpPr/>
      </dsp:nvSpPr>
      <dsp:spPr>
        <a:xfrm>
          <a:off x="2808241" y="1524042"/>
          <a:ext cx="555717" cy="483232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A3E211-2980-434C-AE76-8F274723FE08}">
      <dsp:nvSpPr>
        <dsp:cNvPr id="0" name=""/>
        <dsp:cNvSpPr/>
      </dsp:nvSpPr>
      <dsp:spPr>
        <a:xfrm rot="10800000">
          <a:off x="2808241" y="1709900"/>
          <a:ext cx="555717" cy="483232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F170E9-6137-44A0-8E07-29D52EC8A820}">
      <dsp:nvSpPr>
        <dsp:cNvPr id="0" name=""/>
        <dsp:cNvSpPr/>
      </dsp:nvSpPr>
      <dsp:spPr>
        <a:xfrm>
          <a:off x="1764821" y="1814996"/>
          <a:ext cx="1461456" cy="14614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bg1"/>
              </a:solidFill>
            </a:rPr>
            <a:t>Здоровье</a:t>
          </a:r>
        </a:p>
      </dsp:txBody>
      <dsp:txXfrm>
        <a:off x="1978846" y="2029021"/>
        <a:ext cx="1033406" cy="1033406"/>
      </dsp:txXfrm>
    </dsp:sp>
    <dsp:sp modelId="{62A352DE-4D6D-4DFC-A6A8-FEE11A82BA39}">
      <dsp:nvSpPr>
        <dsp:cNvPr id="0" name=""/>
        <dsp:cNvSpPr/>
      </dsp:nvSpPr>
      <dsp:spPr>
        <a:xfrm rot="12900000">
          <a:off x="757630" y="1537263"/>
          <a:ext cx="1190222" cy="416515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2E0393-0091-460E-B9E7-8B1020E83DCF}">
      <dsp:nvSpPr>
        <dsp:cNvPr id="0" name=""/>
        <dsp:cNvSpPr/>
      </dsp:nvSpPr>
      <dsp:spPr>
        <a:xfrm>
          <a:off x="171062" y="848826"/>
          <a:ext cx="1388383" cy="11107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</a:rPr>
            <a:t>Физическое</a:t>
          </a:r>
        </a:p>
      </dsp:txBody>
      <dsp:txXfrm>
        <a:off x="203593" y="881357"/>
        <a:ext cx="1323321" cy="1045644"/>
      </dsp:txXfrm>
    </dsp:sp>
    <dsp:sp modelId="{CDF4563A-A5D6-45B9-AAD9-51E02AFA5222}">
      <dsp:nvSpPr>
        <dsp:cNvPr id="0" name=""/>
        <dsp:cNvSpPr/>
      </dsp:nvSpPr>
      <dsp:spPr>
        <a:xfrm rot="16200000">
          <a:off x="1900438" y="942355"/>
          <a:ext cx="1190222" cy="416515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706567-648E-409C-87E8-1F63C1917D1D}">
      <dsp:nvSpPr>
        <dsp:cNvPr id="0" name=""/>
        <dsp:cNvSpPr/>
      </dsp:nvSpPr>
      <dsp:spPr>
        <a:xfrm>
          <a:off x="1801358" y="148"/>
          <a:ext cx="1388383" cy="1110706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</a:rPr>
            <a:t>Психическое</a:t>
          </a:r>
        </a:p>
      </dsp:txBody>
      <dsp:txXfrm>
        <a:off x="1833889" y="32679"/>
        <a:ext cx="1323321" cy="1045644"/>
      </dsp:txXfrm>
    </dsp:sp>
    <dsp:sp modelId="{FADFBCB7-CFE1-4695-83CD-1C252CD15791}">
      <dsp:nvSpPr>
        <dsp:cNvPr id="0" name=""/>
        <dsp:cNvSpPr/>
      </dsp:nvSpPr>
      <dsp:spPr>
        <a:xfrm rot="19500000">
          <a:off x="3043247" y="1537263"/>
          <a:ext cx="1190222" cy="416515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8D362-06DA-465C-AC59-24F35E10EEF6}">
      <dsp:nvSpPr>
        <dsp:cNvPr id="0" name=""/>
        <dsp:cNvSpPr/>
      </dsp:nvSpPr>
      <dsp:spPr>
        <a:xfrm>
          <a:off x="3431653" y="848826"/>
          <a:ext cx="1388383" cy="1110706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</a:rPr>
            <a:t>Нравственное</a:t>
          </a:r>
        </a:p>
      </dsp:txBody>
      <dsp:txXfrm>
        <a:off x="3464184" y="881357"/>
        <a:ext cx="1323321" cy="1045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kern="0">
                <a:solidFill>
                  <a:sysClr val="windowText" lastClr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kern="0" smtClean="0">
                <a:solidFill>
                  <a:sysClr val="windowText" lastClr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30492E04-6FA7-4223-AAEA-8D0C48904F04}" type="datetimeFigureOut">
              <a:rPr lang="ru-RU"/>
              <a:pPr>
                <a:defRPr/>
              </a:pPr>
              <a:t>12.11.2021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kern="0">
                <a:solidFill>
                  <a:sysClr val="windowText" lastClr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kern="0" smtClean="0">
                <a:solidFill>
                  <a:sysClr val="windowText" lastClr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C3F0941F-6E2E-4233-9E1A-1191067820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3763905" y="706955"/>
            <a:ext cx="2716314" cy="857250"/>
          </a:xfrm>
        </p:spPr>
        <p:txBody>
          <a:bodyPr>
            <a:noAutofit/>
          </a:bodyPr>
          <a:lstStyle>
            <a:lvl1pPr>
              <a:defRPr sz="240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421642" y="402828"/>
            <a:ext cx="4380579" cy="72807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642" y="1079256"/>
            <a:ext cx="4380579" cy="413156"/>
          </a:xfr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422275" y="1650000"/>
            <a:ext cx="6092825" cy="2944226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Calibri Light"/>
                <a:cs typeface="Calibri Light"/>
              </a:defRPr>
            </a:lvl1pPr>
            <a:lvl2pPr>
              <a:defRPr sz="1400" b="0" i="0">
                <a:latin typeface="Calibri Light"/>
                <a:cs typeface="Calibri Light"/>
              </a:defRPr>
            </a:lvl2pPr>
            <a:lvl3pPr>
              <a:defRPr sz="1400" b="0" i="0">
                <a:latin typeface="Calibri Light"/>
                <a:cs typeface="Calibri Light"/>
              </a:defRPr>
            </a:lvl3pPr>
            <a:lvl4pPr>
              <a:defRPr sz="1400" b="0" i="0">
                <a:latin typeface="Calibri Light"/>
                <a:cs typeface="Calibri Light"/>
              </a:defRPr>
            </a:lvl4pPr>
            <a:lvl5pPr>
              <a:defRPr sz="1400" b="0" i="0">
                <a:latin typeface="Calibri Light"/>
                <a:cs typeface="Calibri Light"/>
              </a:defRPr>
            </a:lvl5pPr>
          </a:lstStyle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15469-3B6F-479D-9EBA-D0B96FB0239B}" type="datetimeFigureOut">
              <a:rPr lang="en-US"/>
              <a:pPr>
                <a:defRPr/>
              </a:pPr>
              <a:t>11/12/2021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79BA8-8214-4F04-BD64-8CD755C2DA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94072"/>
            <a:ext cx="5486400" cy="70842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342900" y="1143001"/>
            <a:ext cx="6172200" cy="3489722"/>
          </a:xfrm>
        </p:spPr>
        <p:txBody>
          <a:bodyPr rtlCol="0">
            <a:normAutofit/>
          </a:bodyPr>
          <a:lstStyle/>
          <a:p>
            <a:pPr lvl="0"/>
            <a:r>
              <a:rPr lang="ru-RU" noProof="0" dirty="0"/>
              <a:t>Вставка рисунка SmartArt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6A496-3A47-4C26-851F-C41D70AA8889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94072"/>
            <a:ext cx="5486400" cy="70842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42900" y="1143001"/>
            <a:ext cx="3028950" cy="34897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1143001"/>
            <a:ext cx="3028950" cy="34897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0E671-D110-4008-BFFB-D0D705674C36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369219"/>
            <a:ext cx="291465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369219"/>
            <a:ext cx="291465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FF9E0-F38F-4496-935E-46E49D44EE65}" type="datetimeFigureOut">
              <a:rPr lang="en-US"/>
              <a:pPr>
                <a:defRPr/>
              </a:pPr>
              <a:t>11/12/2021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84A-5EC6-4191-88C5-A00E0477FE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50" b="1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1183005"/>
            <a:ext cx="298323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69" y="1183005"/>
            <a:ext cx="298323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11/12/2021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2664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4183959" y="553106"/>
            <a:ext cx="1948212" cy="857250"/>
          </a:xfrm>
        </p:spPr>
        <p:txBody>
          <a:bodyPr>
            <a:normAutofit/>
          </a:bodyPr>
          <a:lstStyle>
            <a:lvl1pPr>
              <a:defRPr sz="2400">
                <a:latin typeface="Verdana"/>
                <a:cs typeface="Verdana"/>
              </a:defRPr>
            </a:lvl1pPr>
          </a:lstStyle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727450" y="206375"/>
            <a:ext cx="2787650" cy="857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>
                <a:sym typeface="Calibri" pitchFamily="34" charset="0"/>
              </a:rPr>
              <a:t>Образец заголовка </a:t>
            </a:r>
            <a:br>
              <a:rPr lang="ru-RU">
                <a:sym typeface="Calibri" pitchFamily="34" charset="0"/>
              </a:rPr>
            </a:br>
            <a:r>
              <a:rPr lang="ru-RU">
                <a:sym typeface="Calibri" pitchFamily="34" charset="0"/>
              </a:rPr>
              <a:t>в три строки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</p:sldLayoutIdLst>
  <p:transition spd="med"/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Calibri"/>
          <a:ea typeface="Calibri"/>
          <a:cs typeface="Calibri"/>
          <a:sym typeface="Calibri" pitchFamily="34" charset="0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Calibri"/>
          <a:ea typeface="Calibri"/>
          <a:cs typeface="Calibri"/>
          <a:sym typeface="Calibri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Calibri"/>
          <a:ea typeface="Calibri"/>
          <a:cs typeface="Calibri"/>
          <a:sym typeface="Calibri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Calibri"/>
          <a:ea typeface="Calibri"/>
          <a:cs typeface="Calibri"/>
          <a:sym typeface="Calibri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Calibri"/>
          <a:ea typeface="Calibri"/>
          <a:cs typeface="Calibri"/>
          <a:sym typeface="Calibri" pitchFamily="34" charset="0"/>
        </a:defRPr>
      </a:lvl5pPr>
      <a:lvl6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6pPr>
      <a:lvl7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7pPr>
      <a:lvl8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8pPr>
      <a:lvl9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9pPr>
    </p:titleStyle>
    <p:bodyStyle>
      <a:lvl1pPr algn="l" rtl="0" fontAlgn="base">
        <a:lnSpc>
          <a:spcPct val="90000"/>
        </a:lnSpc>
        <a:spcBef>
          <a:spcPts val="563"/>
        </a:spcBef>
        <a:spcAft>
          <a:spcPct val="0"/>
        </a:spcAft>
        <a:buSzPct val="100000"/>
        <a:defRPr sz="1500">
          <a:solidFill>
            <a:schemeClr val="tx1"/>
          </a:solidFill>
          <a:latin typeface="Calibri"/>
          <a:ea typeface="Calibri"/>
          <a:cs typeface="Calibri"/>
          <a:sym typeface="Calibri" pitchFamily="34" charset="0"/>
        </a:defRPr>
      </a:lvl1pPr>
      <a:lvl2pPr marL="255588" algn="l" rtl="0" fontAlgn="base">
        <a:lnSpc>
          <a:spcPct val="90000"/>
        </a:lnSpc>
        <a:spcBef>
          <a:spcPts val="563"/>
        </a:spcBef>
        <a:spcAft>
          <a:spcPct val="0"/>
        </a:spcAft>
        <a:buSzPct val="100000"/>
        <a:defRPr sz="1500">
          <a:solidFill>
            <a:schemeClr val="tx1"/>
          </a:solidFill>
          <a:latin typeface="Calibri"/>
          <a:ea typeface="Calibri"/>
          <a:cs typeface="Calibri"/>
          <a:sym typeface="Calibri" pitchFamily="34" charset="0"/>
        </a:defRPr>
      </a:lvl2pPr>
      <a:lvl3pPr marL="512763" algn="l" rtl="0" fontAlgn="base">
        <a:lnSpc>
          <a:spcPct val="90000"/>
        </a:lnSpc>
        <a:spcBef>
          <a:spcPts val="563"/>
        </a:spcBef>
        <a:spcAft>
          <a:spcPct val="0"/>
        </a:spcAft>
        <a:buSzPct val="100000"/>
        <a:defRPr sz="1500">
          <a:solidFill>
            <a:schemeClr val="tx1"/>
          </a:solidFill>
          <a:latin typeface="Calibri"/>
          <a:ea typeface="Calibri"/>
          <a:cs typeface="Calibri"/>
          <a:sym typeface="Calibri" pitchFamily="34" charset="0"/>
        </a:defRPr>
      </a:lvl3pPr>
      <a:lvl4pPr marL="769938" algn="l" rtl="0" fontAlgn="base">
        <a:lnSpc>
          <a:spcPct val="90000"/>
        </a:lnSpc>
        <a:spcBef>
          <a:spcPts val="563"/>
        </a:spcBef>
        <a:spcAft>
          <a:spcPct val="0"/>
        </a:spcAft>
        <a:buSzPct val="100000"/>
        <a:defRPr sz="1500">
          <a:solidFill>
            <a:schemeClr val="tx1"/>
          </a:solidFill>
          <a:latin typeface="Calibri"/>
          <a:ea typeface="Calibri"/>
          <a:cs typeface="Calibri"/>
          <a:sym typeface="Calibri" pitchFamily="34" charset="0"/>
        </a:defRPr>
      </a:lvl4pPr>
      <a:lvl5pPr marL="1027113" algn="l" rtl="0" fontAlgn="base">
        <a:lnSpc>
          <a:spcPct val="90000"/>
        </a:lnSpc>
        <a:spcBef>
          <a:spcPts val="563"/>
        </a:spcBef>
        <a:spcAft>
          <a:spcPct val="0"/>
        </a:spcAft>
        <a:buSzPct val="100000"/>
        <a:defRPr sz="1500">
          <a:solidFill>
            <a:schemeClr val="tx1"/>
          </a:solidFill>
          <a:latin typeface="Calibri"/>
          <a:ea typeface="Calibri"/>
          <a:cs typeface="Calibri"/>
          <a:sym typeface="Calibri" pitchFamily="34" charset="0"/>
        </a:defRPr>
      </a:lvl5pPr>
      <a:lvl6pPr marL="1485826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6pPr>
      <a:lvl7pPr marL="1742989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7pPr>
      <a:lvl8pPr marL="2000150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8pPr>
      <a:lvl9pPr marL="2257313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9pPr>
    </p:bodyStyle>
    <p:otherStyle>
      <a:lvl1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556000" y="2782888"/>
            <a:ext cx="18415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sysClr val="windowText" lastClr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75" name="Заголовок 3"/>
          <p:cNvSpPr>
            <a:spLocks noGrp="1"/>
          </p:cNvSpPr>
          <p:nvPr>
            <p:ph type="title"/>
          </p:nvPr>
        </p:nvSpPr>
        <p:spPr bwMode="auto">
          <a:xfrm>
            <a:off x="482600" y="428625"/>
            <a:ext cx="40036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 в две строки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1313" rtl="0" fontAlgn="base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Verdana"/>
          <a:ea typeface="Verdana" pitchFamily="34" charset="0"/>
          <a:cs typeface="Verdana"/>
        </a:defRPr>
      </a:lvl1pPr>
      <a:lvl2pPr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255588" indent="-255588" algn="l" defTabSz="341313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5625" indent="-212725" algn="l" defTabSz="341313" rtl="0" fontAlgn="base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341313" rtl="0" fontAlgn="base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341313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341313" rtl="0" fontAlgn="base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454025" y="427038"/>
            <a:ext cx="43942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r>
              <a:rPr lang="en-US"/>
              <a:t> </a:t>
            </a:r>
            <a:r>
              <a:rPr lang="ru-RU"/>
              <a:t>в две строки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1313" rtl="0" fontAlgn="base">
        <a:spcBef>
          <a:spcPct val="0"/>
        </a:spcBef>
        <a:spcAft>
          <a:spcPct val="0"/>
        </a:spcAft>
        <a:defRPr sz="2400" kern="1200">
          <a:solidFill>
            <a:srgbClr val="FFFFFF"/>
          </a:solidFill>
          <a:latin typeface="Verdana"/>
          <a:ea typeface="Verdana" pitchFamily="34" charset="0"/>
          <a:cs typeface="Verdana"/>
        </a:defRPr>
      </a:lvl1pPr>
      <a:lvl2pPr algn="l" defTabSz="341313" rtl="0" fontAlgn="base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defTabSz="341313" rtl="0" fontAlgn="base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defTabSz="341313" rtl="0" fontAlgn="base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defTabSz="341313" rtl="0" fontAlgn="base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defTabSz="341313" rtl="0" fontAlgn="base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defTabSz="341313" rtl="0" fontAlgn="base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defTabSz="341313" rtl="0" fontAlgn="base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defTabSz="341313" rtl="0" fontAlgn="base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255588" indent="-255588" algn="l" defTabSz="341313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5625" indent="-212725" algn="l" defTabSz="341313" rtl="0" fontAlgn="base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341313" rtl="0" fontAlgn="base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341313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341313" rtl="0" fontAlgn="base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 bwMode="auto">
          <a:xfrm>
            <a:off x="454025" y="427038"/>
            <a:ext cx="43942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r>
              <a:rPr lang="en-US"/>
              <a:t> </a:t>
            </a:r>
            <a:r>
              <a:rPr lang="ru-RU"/>
              <a:t>в две строки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1313" rtl="0" fontAlgn="base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Verdana"/>
          <a:ea typeface="Verdana" pitchFamily="34" charset="0"/>
          <a:cs typeface="Verdana"/>
        </a:defRPr>
      </a:lvl1pPr>
      <a:lvl2pPr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defTabSz="341313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255588" indent="-255588" algn="l" defTabSz="341313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5625" indent="-212725" algn="l" defTabSz="341313" rtl="0" fontAlgn="base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5663" indent="-169863" algn="l" defTabSz="341313" rtl="0" fontAlgn="base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bg1"/>
          </a:solidFill>
          <a:latin typeface="+mn-lt"/>
          <a:ea typeface="+mn-ea"/>
          <a:cs typeface="+mn-cs"/>
        </a:defRPr>
      </a:lvl3pPr>
      <a:lvl4pPr marL="1198563" indent="-169863" algn="l" defTabSz="341313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1463" indent="-169863" algn="l" defTabSz="341313" rtl="0" fontAlgn="base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206375"/>
            <a:ext cx="61722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1200150"/>
            <a:ext cx="61722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4767263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kern="0" smtClean="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BC28E9E1-C5FF-42CC-B189-6224FF0649C7}" type="datetimeFigureOut">
              <a:rPr lang="ru-RU"/>
              <a:pPr>
                <a:defRPr/>
              </a:pPr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263"/>
            <a:ext cx="21717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kern="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4767263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kern="0" smtClean="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C935BAC7-C4B7-4B02-9E69-843B0EA71F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2" r:id="rId6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206375"/>
            <a:ext cx="61722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2291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1200150"/>
            <a:ext cx="61722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4767263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kern="0" smtClean="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0ED1927A-1F6B-49AD-A22E-CB8221F269E2}" type="datetimeFigureOut">
              <a:rPr lang="ru-RU"/>
              <a:pPr>
                <a:defRPr/>
              </a:pPr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263"/>
            <a:ext cx="21717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kern="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4767263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kern="0" smtClean="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C3B362ED-0E7F-4A51-9EAB-10FC774788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</p:sldLayoutIdLst>
  <p:txStyles>
    <p:titleStyle>
      <a:lvl1pPr algn="ctr" defTabSz="341313" rtl="0" fontAlgn="base">
        <a:spcBef>
          <a:spcPct val="0"/>
        </a:spcBef>
        <a:spcAft>
          <a:spcPct val="0"/>
        </a:spcAft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defTabSz="341313" rtl="0" fontAlgn="base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Calibri" pitchFamily="34" charset="0"/>
        </a:defRPr>
      </a:lvl2pPr>
      <a:lvl3pPr algn="ctr" defTabSz="341313" rtl="0" fontAlgn="base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Calibri" pitchFamily="34" charset="0"/>
        </a:defRPr>
      </a:lvl3pPr>
      <a:lvl4pPr algn="ctr" defTabSz="341313" rtl="0" fontAlgn="base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Calibri" pitchFamily="34" charset="0"/>
        </a:defRPr>
      </a:lvl4pPr>
      <a:lvl5pPr algn="ctr" defTabSz="341313" rtl="0" fontAlgn="base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Calibri" pitchFamily="34" charset="0"/>
        </a:defRPr>
      </a:lvl5pPr>
      <a:lvl6pPr marL="457200" algn="ctr" defTabSz="341313" rtl="0" fontAlgn="base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Calibri" pitchFamily="34" charset="0"/>
        </a:defRPr>
      </a:lvl6pPr>
      <a:lvl7pPr marL="914400" algn="ctr" defTabSz="341313" rtl="0" fontAlgn="base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Calibri" pitchFamily="34" charset="0"/>
        </a:defRPr>
      </a:lvl7pPr>
      <a:lvl8pPr marL="1371600" algn="ctr" defTabSz="341313" rtl="0" fontAlgn="base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Calibri" pitchFamily="34" charset="0"/>
        </a:defRPr>
      </a:lvl8pPr>
      <a:lvl9pPr marL="1828800" algn="ctr" defTabSz="341313" rtl="0" fontAlgn="base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Calibri" pitchFamily="34" charset="0"/>
        </a:defRPr>
      </a:lvl9pPr>
    </p:titleStyle>
    <p:bodyStyle>
      <a:lvl1pPr marL="255588" indent="-255588" algn="l" defTabSz="341313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5625" indent="-212725" algn="l" defTabSz="341313" rtl="0" fontAlgn="base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5663" indent="-169863" algn="l" defTabSz="341313" rtl="0" fontAlgn="base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bg1"/>
          </a:solidFill>
          <a:latin typeface="+mn-lt"/>
          <a:ea typeface="+mn-ea"/>
          <a:cs typeface="+mn-cs"/>
        </a:defRPr>
      </a:lvl3pPr>
      <a:lvl4pPr marL="1198563" indent="-169863" algn="l" defTabSz="341313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1463" indent="-169863" algn="l" defTabSz="341313" rtl="0" fontAlgn="base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6.png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png"/><Relationship Id="rId5" Type="http://schemas.openxmlformats.org/officeDocument/2006/relationships/image" Target="../media/image31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6.png"/><Relationship Id="rId7" Type="http://schemas.openxmlformats.org/officeDocument/2006/relationships/image" Target="../media/image4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46.jpe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31.png"/><Relationship Id="rId7" Type="http://schemas.openxmlformats.org/officeDocument/2006/relationships/image" Target="../media/image50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1.png"/><Relationship Id="rId7" Type="http://schemas.openxmlformats.org/officeDocument/2006/relationships/image" Target="../media/image54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5" Type="http://schemas.openxmlformats.org/officeDocument/2006/relationships/image" Target="../media/image15.jpeg"/><Relationship Id="rId4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60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jpeg"/><Relationship Id="rId5" Type="http://schemas.openxmlformats.org/officeDocument/2006/relationships/image" Target="../media/image58.png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63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5" Type="http://schemas.openxmlformats.org/officeDocument/2006/relationships/image" Target="../media/image15.jpe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jpeg"/><Relationship Id="rId5" Type="http://schemas.openxmlformats.org/officeDocument/2006/relationships/image" Target="../media/image13.jpeg"/><Relationship Id="rId4" Type="http://schemas.openxmlformats.org/officeDocument/2006/relationships/image" Target="../media/image6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68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1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jpeg"/><Relationship Id="rId5" Type="http://schemas.openxmlformats.org/officeDocument/2006/relationships/image" Target="../media/image13.jpeg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oecd.org/site/piaac/surveyofadultskills.htm" TargetMode="Externa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03388" y="474663"/>
            <a:ext cx="4991100" cy="1857375"/>
          </a:xfrm>
          <a:solidFill>
            <a:schemeClr val="bg1"/>
          </a:solidFill>
        </p:spPr>
        <p:txBody>
          <a:bodyPr/>
          <a:lstStyle/>
          <a:p>
            <a:r>
              <a:rPr lang="ru-RU" b="1" dirty="0">
                <a:latin typeface="Verdana" pitchFamily="34" charset="0"/>
                <a:cs typeface="Calibri" pitchFamily="34" charset="0"/>
              </a:rPr>
              <a:t>Внеурочная деятельность и функциональная грамотность</a:t>
            </a:r>
            <a:endParaRPr lang="en-US" b="1" dirty="0">
              <a:solidFill>
                <a:srgbClr val="20386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 cstate="print"/>
          <a:srcRect l="28380" t="36172" r="20471" b="19702"/>
          <a:stretch/>
        </p:blipFill>
        <p:spPr bwMode="auto">
          <a:xfrm>
            <a:off x="143784" y="3203890"/>
            <a:ext cx="3199710" cy="1729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94072"/>
            <a:ext cx="5482167" cy="70842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1875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  <a:t>Циклограмма внеурочной деятельности, ее связь с функциональной грамотностью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342900" y="1101725"/>
          <a:ext cx="6354367" cy="3779999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589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8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8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83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57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 класс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 класс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 класс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 класс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7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Давайте знакомиться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Это – Я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Я и мир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Я – человек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7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Моя семья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Друзья и близкие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Я и люди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Я – гражданин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68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Наша школа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Правила школьной жизни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Наши успехи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Я – ученик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7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Люди вокруг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Мои разные роли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Мир профессий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Кем быть? Каким быть?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4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  <a:t>Направления внеурочной деятельности</a:t>
            </a:r>
            <a:endParaRPr lang="ru-RU" sz="24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  <a:ea typeface="+mn-ea"/>
              <a:cs typeface="+mn-cs"/>
            </a:endParaRPr>
          </a:p>
        </p:txBody>
      </p:sp>
      <p:grpSp>
        <p:nvGrpSpPr>
          <p:cNvPr id="20482" name="Group 171"/>
          <p:cNvGrpSpPr>
            <a:grpSpLocks/>
          </p:cNvGrpSpPr>
          <p:nvPr/>
        </p:nvGrpSpPr>
        <p:grpSpPr bwMode="auto">
          <a:xfrm>
            <a:off x="1449388" y="3148013"/>
            <a:ext cx="4000500" cy="519112"/>
            <a:chOff x="1200" y="2687"/>
            <a:chExt cx="3360" cy="436"/>
          </a:xfrm>
        </p:grpSpPr>
        <p:sp>
          <p:nvSpPr>
            <p:cNvPr id="20545" name="AutoShape 6"/>
            <p:cNvSpPr>
              <a:spLocks noChangeArrowheads="1"/>
            </p:cNvSpPr>
            <p:nvPr/>
          </p:nvSpPr>
          <p:spPr bwMode="gray">
            <a:xfrm>
              <a:off x="1200" y="2747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0D4F2"/>
                </a:gs>
                <a:gs pos="100000">
                  <a:srgbClr val="B2E5F7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0546" name="AutoShape 7"/>
            <p:cNvSpPr>
              <a:spLocks noChangeArrowheads="1"/>
            </p:cNvSpPr>
            <p:nvPr/>
          </p:nvSpPr>
          <p:spPr bwMode="gray">
            <a:xfrm>
              <a:off x="1229" y="2984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ADE2F5"/>
                </a:gs>
                <a:gs pos="100000">
                  <a:srgbClr val="D5F0FA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0547" name="AutoShape 8"/>
            <p:cNvSpPr>
              <a:spLocks noChangeArrowheads="1"/>
            </p:cNvSpPr>
            <p:nvPr/>
          </p:nvSpPr>
          <p:spPr bwMode="gray">
            <a:xfrm>
              <a:off x="1229" y="2754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5F1FB"/>
                </a:gs>
                <a:gs pos="100000">
                  <a:srgbClr val="80D4F2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0548" name="Text Box 16"/>
            <p:cNvSpPr txBox="1">
              <a:spLocks noChangeArrowheads="1"/>
            </p:cNvSpPr>
            <p:nvPr/>
          </p:nvSpPr>
          <p:spPr bwMode="gray">
            <a:xfrm>
              <a:off x="1776" y="2785"/>
              <a:ext cx="2758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 sz="1500" b="1">
                  <a:solidFill>
                    <a:srgbClr val="000000"/>
                  </a:solidFill>
                  <a:latin typeface="Georgia" pitchFamily="18" charset="0"/>
                </a:rPr>
                <a:t>Обще-интеллектуальное</a:t>
              </a:r>
              <a:endParaRPr lang="en-US" altLang="ru-RU" sz="1500" b="1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grpSp>
          <p:nvGrpSpPr>
            <p:cNvPr id="20549" name="Group 105"/>
            <p:cNvGrpSpPr>
              <a:grpSpLocks/>
            </p:cNvGrpSpPr>
            <p:nvPr/>
          </p:nvGrpSpPr>
          <p:grpSpPr bwMode="auto">
            <a:xfrm>
              <a:off x="1440" y="2687"/>
              <a:ext cx="336" cy="436"/>
              <a:chOff x="1289" y="478"/>
              <a:chExt cx="668" cy="875"/>
            </a:xfrm>
          </p:grpSpPr>
          <p:sp>
            <p:nvSpPr>
              <p:cNvPr id="20551" name="Oval 106"/>
              <p:cNvSpPr>
                <a:spLocks noChangeArrowheads="1"/>
              </p:cNvSpPr>
              <p:nvPr/>
            </p:nvSpPr>
            <p:spPr bwMode="gray">
              <a:xfrm>
                <a:off x="1289" y="478"/>
                <a:ext cx="668" cy="875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52" name="Oval 107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53" name="Oval 108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54" name="Oval 109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55" name="Oval 110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0550" name="Text Box 111"/>
            <p:cNvSpPr txBox="1">
              <a:spLocks noChangeArrowheads="1"/>
            </p:cNvSpPr>
            <p:nvPr/>
          </p:nvSpPr>
          <p:spPr bwMode="gray">
            <a:xfrm>
              <a:off x="1488" y="2747"/>
              <a:ext cx="240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grpSp>
        <p:nvGrpSpPr>
          <p:cNvPr id="20483" name="Group 172"/>
          <p:cNvGrpSpPr>
            <a:grpSpLocks/>
          </p:cNvGrpSpPr>
          <p:nvPr/>
        </p:nvGrpSpPr>
        <p:grpSpPr bwMode="auto">
          <a:xfrm>
            <a:off x="1460500" y="3694113"/>
            <a:ext cx="4000500" cy="519112"/>
            <a:chOff x="1209" y="3146"/>
            <a:chExt cx="3360" cy="436"/>
          </a:xfrm>
        </p:grpSpPr>
        <p:sp>
          <p:nvSpPr>
            <p:cNvPr id="20534" name="AutoShape 118"/>
            <p:cNvSpPr>
              <a:spLocks noChangeArrowheads="1"/>
            </p:cNvSpPr>
            <p:nvPr/>
          </p:nvSpPr>
          <p:spPr bwMode="gray">
            <a:xfrm>
              <a:off x="1209" y="3198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D67E1"/>
                </a:gs>
                <a:gs pos="100000">
                  <a:srgbClr val="D5C8F4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0535" name="AutoShape 119"/>
            <p:cNvSpPr>
              <a:spLocks noChangeArrowheads="1"/>
            </p:cNvSpPr>
            <p:nvPr/>
          </p:nvSpPr>
          <p:spPr bwMode="gray">
            <a:xfrm>
              <a:off x="1238" y="3435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FC0F2"/>
                </a:gs>
                <a:gs pos="100000">
                  <a:srgbClr val="E3DBF8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0536" name="AutoShape 120"/>
            <p:cNvSpPr>
              <a:spLocks noChangeArrowheads="1"/>
            </p:cNvSpPr>
            <p:nvPr/>
          </p:nvSpPr>
          <p:spPr bwMode="gray">
            <a:xfrm>
              <a:off x="1238" y="3205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BBAF1"/>
                </a:gs>
                <a:gs pos="100000">
                  <a:srgbClr val="A080E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0537" name="Text Box 121"/>
            <p:cNvSpPr txBox="1">
              <a:spLocks noChangeArrowheads="1"/>
            </p:cNvSpPr>
            <p:nvPr/>
          </p:nvSpPr>
          <p:spPr bwMode="gray">
            <a:xfrm>
              <a:off x="1785" y="3236"/>
              <a:ext cx="2016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 sz="1500" b="1">
                  <a:solidFill>
                    <a:srgbClr val="000000"/>
                  </a:solidFill>
                  <a:latin typeface="Georgia" pitchFamily="18" charset="0"/>
                </a:rPr>
                <a:t>Социальное</a:t>
              </a:r>
              <a:endParaRPr lang="en-US" sz="15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20538" name="Group 122"/>
            <p:cNvGrpSpPr>
              <a:grpSpLocks/>
            </p:cNvGrpSpPr>
            <p:nvPr/>
          </p:nvGrpSpPr>
          <p:grpSpPr bwMode="auto">
            <a:xfrm>
              <a:off x="1449" y="3146"/>
              <a:ext cx="336" cy="436"/>
              <a:chOff x="1289" y="478"/>
              <a:chExt cx="668" cy="875"/>
            </a:xfrm>
          </p:grpSpPr>
          <p:sp>
            <p:nvSpPr>
              <p:cNvPr id="20540" name="Oval 123"/>
              <p:cNvSpPr>
                <a:spLocks noChangeArrowheads="1"/>
              </p:cNvSpPr>
              <p:nvPr/>
            </p:nvSpPr>
            <p:spPr bwMode="gray">
              <a:xfrm>
                <a:off x="1289" y="478"/>
                <a:ext cx="668" cy="875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41" name="Oval 124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42" name="Oval 125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43" name="Oval 126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44" name="Oval 127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0539" name="Text Box 128"/>
            <p:cNvSpPr txBox="1">
              <a:spLocks noChangeArrowheads="1"/>
            </p:cNvSpPr>
            <p:nvPr/>
          </p:nvSpPr>
          <p:spPr bwMode="gray">
            <a:xfrm>
              <a:off x="1497" y="3206"/>
              <a:ext cx="240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grpSp>
        <p:nvGrpSpPr>
          <p:cNvPr id="20484" name="Group 173"/>
          <p:cNvGrpSpPr>
            <a:grpSpLocks/>
          </p:cNvGrpSpPr>
          <p:nvPr/>
        </p:nvGrpSpPr>
        <p:grpSpPr bwMode="auto">
          <a:xfrm>
            <a:off x="1449388" y="2030413"/>
            <a:ext cx="4000500" cy="519112"/>
            <a:chOff x="1200" y="1748"/>
            <a:chExt cx="3360" cy="436"/>
          </a:xfrm>
        </p:grpSpPr>
        <p:grpSp>
          <p:nvGrpSpPr>
            <p:cNvPr id="20516" name="Group 129"/>
            <p:cNvGrpSpPr>
              <a:grpSpLocks/>
            </p:cNvGrpSpPr>
            <p:nvPr/>
          </p:nvGrpSpPr>
          <p:grpSpPr bwMode="auto">
            <a:xfrm>
              <a:off x="1440" y="1748"/>
              <a:ext cx="336" cy="436"/>
              <a:chOff x="1289" y="478"/>
              <a:chExt cx="668" cy="875"/>
            </a:xfrm>
          </p:grpSpPr>
          <p:sp>
            <p:nvSpPr>
              <p:cNvPr id="20529" name="Oval 130"/>
              <p:cNvSpPr>
                <a:spLocks noChangeArrowheads="1"/>
              </p:cNvSpPr>
              <p:nvPr/>
            </p:nvSpPr>
            <p:spPr bwMode="gray">
              <a:xfrm>
                <a:off x="1289" y="478"/>
                <a:ext cx="668" cy="875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30" name="Oval 131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31" name="Oval 132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32" name="Oval 133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33" name="Oval 134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0517" name="Text Box 135"/>
            <p:cNvSpPr txBox="1">
              <a:spLocks noChangeArrowheads="1"/>
            </p:cNvSpPr>
            <p:nvPr/>
          </p:nvSpPr>
          <p:spPr bwMode="gray">
            <a:xfrm>
              <a:off x="1488" y="1808"/>
              <a:ext cx="240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Calibri" pitchFamily="34" charset="0"/>
                </a:rPr>
                <a:t>1</a:t>
              </a:r>
            </a:p>
          </p:txBody>
        </p:sp>
        <p:sp>
          <p:nvSpPr>
            <p:cNvPr id="20518" name="AutoShape 137"/>
            <p:cNvSpPr>
              <a:spLocks noChangeArrowheads="1"/>
            </p:cNvSpPr>
            <p:nvPr/>
          </p:nvSpPr>
          <p:spPr bwMode="gray">
            <a:xfrm>
              <a:off x="1200" y="1808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35E23"/>
                </a:gs>
                <a:gs pos="100000">
                  <a:srgbClr val="F1B194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0519" name="AutoShape 138"/>
            <p:cNvSpPr>
              <a:spLocks noChangeArrowheads="1"/>
            </p:cNvSpPr>
            <p:nvPr/>
          </p:nvSpPr>
          <p:spPr bwMode="gray">
            <a:xfrm>
              <a:off x="1229" y="2045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0AB8C"/>
                </a:gs>
                <a:gs pos="100000">
                  <a:srgbClr val="F7D1C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0520" name="AutoShape 139"/>
            <p:cNvSpPr>
              <a:spLocks noChangeArrowheads="1"/>
            </p:cNvSpPr>
            <p:nvPr/>
          </p:nvSpPr>
          <p:spPr bwMode="gray">
            <a:xfrm>
              <a:off x="1229" y="1815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AD2C0"/>
                </a:gs>
                <a:gs pos="100000">
                  <a:srgbClr val="F17943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0521" name="Text Box 140"/>
            <p:cNvSpPr txBox="1">
              <a:spLocks noChangeArrowheads="1"/>
            </p:cNvSpPr>
            <p:nvPr/>
          </p:nvSpPr>
          <p:spPr bwMode="gray">
            <a:xfrm>
              <a:off x="1776" y="1846"/>
              <a:ext cx="2713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 sz="1500" b="1">
                  <a:solidFill>
                    <a:srgbClr val="000000"/>
                  </a:solidFill>
                  <a:latin typeface="Georgia" pitchFamily="18" charset="0"/>
                </a:rPr>
                <a:t>Спортивно-оздоровительное</a:t>
              </a:r>
              <a:endParaRPr lang="en-US" altLang="ru-RU" sz="1500" b="1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grpSp>
          <p:nvGrpSpPr>
            <p:cNvPr id="20522" name="Group 141"/>
            <p:cNvGrpSpPr>
              <a:grpSpLocks/>
            </p:cNvGrpSpPr>
            <p:nvPr/>
          </p:nvGrpSpPr>
          <p:grpSpPr bwMode="auto">
            <a:xfrm>
              <a:off x="1440" y="1748"/>
              <a:ext cx="336" cy="436"/>
              <a:chOff x="1289" y="478"/>
              <a:chExt cx="668" cy="875"/>
            </a:xfrm>
          </p:grpSpPr>
          <p:sp>
            <p:nvSpPr>
              <p:cNvPr id="20524" name="Oval 142"/>
              <p:cNvSpPr>
                <a:spLocks noChangeArrowheads="1"/>
              </p:cNvSpPr>
              <p:nvPr/>
            </p:nvSpPr>
            <p:spPr bwMode="gray">
              <a:xfrm>
                <a:off x="1289" y="478"/>
                <a:ext cx="668" cy="875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25" name="Oval 143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26" name="Oval 144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27" name="Oval 145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28" name="Oval 146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0523" name="Text Box 147"/>
            <p:cNvSpPr txBox="1">
              <a:spLocks noChangeArrowheads="1"/>
            </p:cNvSpPr>
            <p:nvPr/>
          </p:nvSpPr>
          <p:spPr bwMode="gray">
            <a:xfrm>
              <a:off x="1488" y="1808"/>
              <a:ext cx="240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20485" name="Group 168"/>
          <p:cNvGrpSpPr>
            <a:grpSpLocks/>
          </p:cNvGrpSpPr>
          <p:nvPr/>
        </p:nvGrpSpPr>
        <p:grpSpPr bwMode="auto">
          <a:xfrm>
            <a:off x="1449388" y="1487488"/>
            <a:ext cx="4000500" cy="519112"/>
            <a:chOff x="1200" y="1292"/>
            <a:chExt cx="3360" cy="436"/>
          </a:xfrm>
        </p:grpSpPr>
        <p:sp>
          <p:nvSpPr>
            <p:cNvPr id="20498" name="AutoShape 113"/>
            <p:cNvSpPr>
              <a:spLocks noChangeArrowheads="1"/>
            </p:cNvSpPr>
            <p:nvPr/>
          </p:nvSpPr>
          <p:spPr bwMode="gray">
            <a:xfrm>
              <a:off x="1200" y="1352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2DE78"/>
                </a:gs>
                <a:gs pos="100000">
                  <a:srgbClr val="FAF2CA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0499" name="AutoShape 114"/>
            <p:cNvSpPr>
              <a:spLocks noChangeArrowheads="1"/>
            </p:cNvSpPr>
            <p:nvPr/>
          </p:nvSpPr>
          <p:spPr bwMode="gray">
            <a:xfrm>
              <a:off x="1229" y="1589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6B4"/>
                </a:gs>
                <a:gs pos="100000">
                  <a:srgbClr val="FDFDEA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0500" name="AutoShape 115"/>
            <p:cNvSpPr>
              <a:spLocks noChangeArrowheads="1"/>
            </p:cNvSpPr>
            <p:nvPr/>
          </p:nvSpPr>
          <p:spPr bwMode="gray">
            <a:xfrm>
              <a:off x="1229" y="1359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AFADE"/>
                </a:gs>
                <a:gs pos="100000">
                  <a:srgbClr val="EDED8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0501" name="Text Box 116"/>
            <p:cNvSpPr txBox="1">
              <a:spLocks noChangeArrowheads="1"/>
            </p:cNvSpPr>
            <p:nvPr/>
          </p:nvSpPr>
          <p:spPr bwMode="gray">
            <a:xfrm>
              <a:off x="1776" y="1390"/>
              <a:ext cx="2702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 sz="1500" b="1">
                  <a:solidFill>
                    <a:srgbClr val="000000"/>
                  </a:solidFill>
                  <a:latin typeface="Georgia" pitchFamily="18" charset="0"/>
                </a:rPr>
                <a:t>Духовно - нравственное</a:t>
              </a:r>
              <a:endParaRPr lang="en-US" altLang="ru-RU" sz="1500" b="1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grpSp>
          <p:nvGrpSpPr>
            <p:cNvPr id="20502" name="Group 152"/>
            <p:cNvGrpSpPr>
              <a:grpSpLocks/>
            </p:cNvGrpSpPr>
            <p:nvPr/>
          </p:nvGrpSpPr>
          <p:grpSpPr bwMode="auto">
            <a:xfrm>
              <a:off x="1440" y="1292"/>
              <a:ext cx="336" cy="436"/>
              <a:chOff x="1289" y="478"/>
              <a:chExt cx="668" cy="875"/>
            </a:xfrm>
          </p:grpSpPr>
          <p:sp>
            <p:nvSpPr>
              <p:cNvPr id="20511" name="Oval 153"/>
              <p:cNvSpPr>
                <a:spLocks noChangeArrowheads="1"/>
              </p:cNvSpPr>
              <p:nvPr/>
            </p:nvSpPr>
            <p:spPr bwMode="gray">
              <a:xfrm>
                <a:off x="1289" y="478"/>
                <a:ext cx="668" cy="875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12" name="Oval 154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13" name="Oval 155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14" name="Oval 156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15" name="Oval 157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0503" name="Text Box 158"/>
            <p:cNvSpPr txBox="1">
              <a:spLocks noChangeArrowheads="1"/>
            </p:cNvSpPr>
            <p:nvPr/>
          </p:nvSpPr>
          <p:spPr bwMode="gray">
            <a:xfrm>
              <a:off x="1488" y="1352"/>
              <a:ext cx="240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Calibri" pitchFamily="34" charset="0"/>
                </a:rPr>
                <a:t>1</a:t>
              </a:r>
            </a:p>
          </p:txBody>
        </p:sp>
        <p:grpSp>
          <p:nvGrpSpPr>
            <p:cNvPr id="20504" name="Group 159"/>
            <p:cNvGrpSpPr>
              <a:grpSpLocks/>
            </p:cNvGrpSpPr>
            <p:nvPr/>
          </p:nvGrpSpPr>
          <p:grpSpPr bwMode="auto">
            <a:xfrm>
              <a:off x="1440" y="1292"/>
              <a:ext cx="336" cy="436"/>
              <a:chOff x="1289" y="478"/>
              <a:chExt cx="668" cy="875"/>
            </a:xfrm>
          </p:grpSpPr>
          <p:sp>
            <p:nvSpPr>
              <p:cNvPr id="20506" name="Oval 160"/>
              <p:cNvSpPr>
                <a:spLocks noChangeArrowheads="1"/>
              </p:cNvSpPr>
              <p:nvPr/>
            </p:nvSpPr>
            <p:spPr bwMode="gray">
              <a:xfrm>
                <a:off x="1289" y="478"/>
                <a:ext cx="668" cy="875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07" name="Oval 161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08" name="Oval 162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09" name="Oval 163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510" name="Oval 164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0505" name="Text Box 165"/>
            <p:cNvSpPr txBox="1">
              <a:spLocks noChangeArrowheads="1"/>
            </p:cNvSpPr>
            <p:nvPr/>
          </p:nvSpPr>
          <p:spPr bwMode="gray">
            <a:xfrm>
              <a:off x="1488" y="1352"/>
              <a:ext cx="240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20486" name="Group 174"/>
          <p:cNvGrpSpPr>
            <a:grpSpLocks/>
          </p:cNvGrpSpPr>
          <p:nvPr/>
        </p:nvGrpSpPr>
        <p:grpSpPr bwMode="auto">
          <a:xfrm>
            <a:off x="1460500" y="2601913"/>
            <a:ext cx="4000500" cy="519112"/>
            <a:chOff x="1209" y="2228"/>
            <a:chExt cx="3360" cy="436"/>
          </a:xfrm>
        </p:grpSpPr>
        <p:sp>
          <p:nvSpPr>
            <p:cNvPr id="20487" name="AutoShape 94"/>
            <p:cNvSpPr>
              <a:spLocks noChangeArrowheads="1"/>
            </p:cNvSpPr>
            <p:nvPr/>
          </p:nvSpPr>
          <p:spPr bwMode="gray">
            <a:xfrm>
              <a:off x="1209" y="2280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48BE67"/>
                </a:gs>
                <a:gs pos="100000">
                  <a:srgbClr val="BCE7C8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0488" name="AutoShape 95"/>
            <p:cNvSpPr>
              <a:spLocks noChangeArrowheads="1"/>
            </p:cNvSpPr>
            <p:nvPr/>
          </p:nvSpPr>
          <p:spPr bwMode="gray">
            <a:xfrm>
              <a:off x="1238" y="2517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FE9AA"/>
                </a:gs>
                <a:gs pos="100000">
                  <a:srgbClr val="D6F6DB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0489" name="AutoShape 96"/>
            <p:cNvSpPr>
              <a:spLocks noChangeArrowheads="1"/>
            </p:cNvSpPr>
            <p:nvPr/>
          </p:nvSpPr>
          <p:spPr bwMode="gray">
            <a:xfrm>
              <a:off x="1238" y="2287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4EDD1"/>
                </a:gs>
                <a:gs pos="100000">
                  <a:srgbClr val="4DC97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0490" name="Text Box 97"/>
            <p:cNvSpPr txBox="1">
              <a:spLocks noChangeArrowheads="1"/>
            </p:cNvSpPr>
            <p:nvPr/>
          </p:nvSpPr>
          <p:spPr bwMode="gray">
            <a:xfrm>
              <a:off x="1785" y="2318"/>
              <a:ext cx="2016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ru-RU" altLang="ru-RU" sz="1500" b="1">
                  <a:solidFill>
                    <a:srgbClr val="000000"/>
                  </a:solidFill>
                  <a:latin typeface="Georgia" pitchFamily="18" charset="0"/>
                </a:rPr>
                <a:t>Общекультурное</a:t>
              </a:r>
              <a:endParaRPr lang="en-US" altLang="ru-RU" sz="1500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grpSp>
          <p:nvGrpSpPr>
            <p:cNvPr id="20491" name="Group 98"/>
            <p:cNvGrpSpPr>
              <a:grpSpLocks/>
            </p:cNvGrpSpPr>
            <p:nvPr/>
          </p:nvGrpSpPr>
          <p:grpSpPr bwMode="auto">
            <a:xfrm>
              <a:off x="1449" y="2228"/>
              <a:ext cx="336" cy="436"/>
              <a:chOff x="1289" y="478"/>
              <a:chExt cx="668" cy="875"/>
            </a:xfrm>
          </p:grpSpPr>
          <p:sp>
            <p:nvSpPr>
              <p:cNvPr id="20493" name="Oval 99"/>
              <p:cNvSpPr>
                <a:spLocks noChangeArrowheads="1"/>
              </p:cNvSpPr>
              <p:nvPr/>
            </p:nvSpPr>
            <p:spPr bwMode="gray">
              <a:xfrm>
                <a:off x="1289" y="478"/>
                <a:ext cx="668" cy="875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494" name="Oval 100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495" name="Oval 101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496" name="Oval 102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497" name="Oval 103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0492" name="Text Box 104"/>
            <p:cNvSpPr txBox="1">
              <a:spLocks noChangeArrowheads="1"/>
            </p:cNvSpPr>
            <p:nvPr/>
          </p:nvSpPr>
          <p:spPr bwMode="gray">
            <a:xfrm>
              <a:off x="1497" y="2288"/>
              <a:ext cx="240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icture 2" descr="E:\26.11.2018 ВЕБИНАР ПЛАНЕТА\459e3e20eee411e88330503eaa523af0_459e3e21eee411e88330503eaa523af0-228x228.jpg"/>
          <p:cNvPicPr>
            <a:picLocks noChangeAspect="1" noChangeArrowheads="1"/>
          </p:cNvPicPr>
          <p:nvPr/>
        </p:nvPicPr>
        <p:blipFill>
          <a:blip r:embed="rId2" cstate="print"/>
          <a:srcRect l="12849" r="13058"/>
          <a:stretch>
            <a:fillRect/>
          </a:stretch>
        </p:blipFill>
        <p:spPr bwMode="auto">
          <a:xfrm rot="20413890">
            <a:off x="769938" y="1189038"/>
            <a:ext cx="1212850" cy="163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4" name="Picture 5" descr="E:\26.11.2018 ВЕБИНАР ПЛАНЕТА\bb497f18efa511e88332503eaa523af0_bb497f19efa511e88332503eaa523af0-228x228.jpg"/>
          <p:cNvPicPr>
            <a:picLocks noChangeAspect="1" noChangeArrowheads="1"/>
          </p:cNvPicPr>
          <p:nvPr/>
        </p:nvPicPr>
        <p:blipFill>
          <a:blip r:embed="rId3" cstate="print"/>
          <a:srcRect l="13802" r="12023"/>
          <a:stretch>
            <a:fillRect/>
          </a:stretch>
        </p:blipFill>
        <p:spPr bwMode="auto">
          <a:xfrm>
            <a:off x="1093788" y="3355975"/>
            <a:ext cx="1247775" cy="1682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" name="Picture 3" descr="E:\26.11.2018 ВЕБИНАР ПЛАНЕТА\459e3e22eee411e88330503eaa523af0_459e3e23eee411e88330503eaa523af0-228x22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12435" r="12436"/>
          <a:stretch>
            <a:fillRect/>
          </a:stretch>
        </p:blipFill>
        <p:spPr>
          <a:xfrm>
            <a:off x="4532313" y="3109913"/>
            <a:ext cx="1273175" cy="169545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1" name="Picture 4" descr="E:\26.11.2018 ВЕБИНАР ПЛАНЕТА\bb497f16efa511e88332503eaa523af0_bb497f17efa511e88332503eaa523af0-228x228.jpg"/>
          <p:cNvPicPr>
            <a:picLocks noChangeAspect="1" noChangeArrowheads="1"/>
          </p:cNvPicPr>
          <p:nvPr/>
        </p:nvPicPr>
        <p:blipFill>
          <a:blip r:embed="rId5" cstate="print"/>
          <a:srcRect l="12023" r="13261"/>
          <a:stretch>
            <a:fillRect/>
          </a:stretch>
        </p:blipFill>
        <p:spPr bwMode="auto">
          <a:xfrm rot="849711">
            <a:off x="5278438" y="925513"/>
            <a:ext cx="1262062" cy="1687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725" name="Line 5"/>
          <p:cNvSpPr>
            <a:spLocks noChangeShapeType="1"/>
          </p:cNvSpPr>
          <p:nvPr/>
        </p:nvSpPr>
        <p:spPr bwMode="gray">
          <a:xfrm>
            <a:off x="2457450" y="1978025"/>
            <a:ext cx="647700" cy="1619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gray">
          <a:xfrm flipH="1">
            <a:off x="2673350" y="2571750"/>
            <a:ext cx="755650" cy="16208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gray">
          <a:xfrm>
            <a:off x="3536950" y="2517775"/>
            <a:ext cx="647700" cy="10810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gray">
          <a:xfrm flipV="1">
            <a:off x="3698875" y="1708150"/>
            <a:ext cx="1133475" cy="5397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1" name="Rectangle 10"/>
          <p:cNvSpPr>
            <a:spLocks noGrp="1" noChangeArrowheads="1"/>
          </p:cNvSpPr>
          <p:nvPr>
            <p:ph type="title"/>
          </p:nvPr>
        </p:nvSpPr>
        <p:spPr>
          <a:xfrm>
            <a:off x="800100" y="194073"/>
            <a:ext cx="5326811" cy="78696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1875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  <a:t>Программа носит интегрированный характер и включает все направления развития личности младшего школьника</a:t>
            </a:r>
            <a:endParaRPr lang="en-US" altLang="ru-RU" sz="1875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  <a:ea typeface="+mn-ea"/>
              <a:cs typeface="+mn-cs"/>
            </a:endParaRPr>
          </a:p>
        </p:txBody>
      </p:sp>
      <p:grpSp>
        <p:nvGrpSpPr>
          <p:cNvPr id="30730" name="Group 11"/>
          <p:cNvGrpSpPr>
            <a:grpSpLocks/>
          </p:cNvGrpSpPr>
          <p:nvPr/>
        </p:nvGrpSpPr>
        <p:grpSpPr bwMode="auto">
          <a:xfrm>
            <a:off x="1701800" y="1382713"/>
            <a:ext cx="858838" cy="1035050"/>
            <a:chOff x="2064" y="1008"/>
            <a:chExt cx="722" cy="869"/>
          </a:xfrm>
        </p:grpSpPr>
        <p:sp>
          <p:nvSpPr>
            <p:cNvPr id="30830" name="Oval 12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30831" name="Group 13"/>
            <p:cNvGrpSpPr>
              <a:grpSpLocks/>
            </p:cNvGrpSpPr>
            <p:nvPr/>
          </p:nvGrpSpPr>
          <p:grpSpPr bwMode="auto">
            <a:xfrm>
              <a:off x="2085" y="1029"/>
              <a:ext cx="680" cy="848"/>
              <a:chOff x="3974" y="1593"/>
              <a:chExt cx="931" cy="1163"/>
            </a:xfrm>
          </p:grpSpPr>
          <p:pic>
            <p:nvPicPr>
              <p:cNvPr id="30844" name="Picture 14" descr="circuler_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0845" name="Oval 15"/>
              <p:cNvSpPr>
                <a:spLocks noChangeArrowheads="1"/>
              </p:cNvSpPr>
              <p:nvPr/>
            </p:nvSpPr>
            <p:spPr bwMode="gray">
              <a:xfrm>
                <a:off x="3974" y="1597"/>
                <a:ext cx="931" cy="939"/>
              </a:xfrm>
              <a:prstGeom prst="ellipse">
                <a:avLst/>
              </a:prstGeom>
              <a:solidFill>
                <a:srgbClr val="FFC000">
                  <a:alpha val="50195"/>
                </a:srgb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pic>
            <p:nvPicPr>
              <p:cNvPr id="30846" name="Picture 16" descr="light_shadow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t="14285"/>
              <a:stretch>
                <a:fillRect/>
              </a:stretch>
            </p:blipFill>
            <p:spPr bwMode="gray">
              <a:xfrm>
                <a:off x="3983" y="1636"/>
                <a:ext cx="682" cy="5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30847" name="Group 17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30848" name="Group 18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30854" name="AutoShape 19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855" name="AutoShape 20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856" name="AutoShape 21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857" name="AutoShape 22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30849" name="Group 23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30850" name="AutoShape 24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851" name="AutoShape 25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852" name="AutoShape 26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853" name="AutoShape 27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</p:grpSp>
          </p:grpSp>
        </p:grpSp>
        <p:grpSp>
          <p:nvGrpSpPr>
            <p:cNvPr id="30832" name="Group 28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30834" name="Group 29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0840" name="AutoShape 30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841" name="AutoShape 31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842" name="AutoShape 32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843" name="AutoShape 33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</p:grpSp>
          <p:grpSp>
            <p:nvGrpSpPr>
              <p:cNvPr id="30835" name="Group 34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0836" name="AutoShape 35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837" name="AutoShape 36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838" name="AutoShape 37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839" name="AutoShape 38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30833" name="Rectangle 39"/>
            <p:cNvSpPr>
              <a:spLocks noChangeArrowheads="1"/>
            </p:cNvSpPr>
            <p:nvPr/>
          </p:nvSpPr>
          <p:spPr bwMode="gray">
            <a:xfrm>
              <a:off x="2283" y="1272"/>
              <a:ext cx="296" cy="34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2100" b="1">
                  <a:solidFill>
                    <a:srgbClr val="000000"/>
                  </a:solidFill>
                  <a:latin typeface="Georgia" pitchFamily="18" charset="0"/>
                </a:rPr>
                <a:t>2</a:t>
              </a:r>
              <a:endParaRPr lang="en-US" altLang="ru-RU" sz="2100" b="1">
                <a:solidFill>
                  <a:srgbClr val="000000"/>
                </a:solidFill>
                <a:latin typeface="Georgia" pitchFamily="18" charset="0"/>
              </a:endParaRPr>
            </a:p>
          </p:txBody>
        </p:sp>
      </p:grpSp>
      <p:grpSp>
        <p:nvGrpSpPr>
          <p:cNvPr id="30731" name="Group 69"/>
          <p:cNvGrpSpPr>
            <a:grpSpLocks/>
          </p:cNvGrpSpPr>
          <p:nvPr/>
        </p:nvGrpSpPr>
        <p:grpSpPr bwMode="auto">
          <a:xfrm>
            <a:off x="2079625" y="3922713"/>
            <a:ext cx="858838" cy="1038225"/>
            <a:chOff x="2064" y="1008"/>
            <a:chExt cx="722" cy="872"/>
          </a:xfrm>
        </p:grpSpPr>
        <p:sp>
          <p:nvSpPr>
            <p:cNvPr id="30802" name="Oval 70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30803" name="Group 71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30816" name="Picture 72" descr="circuler_1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0817" name="Oval 73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rgbClr val="7030A0">
                  <a:alpha val="50195"/>
                </a:srgb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pic>
            <p:nvPicPr>
              <p:cNvPr id="30818" name="Picture 74" descr="light_shadow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30819" name="Group 75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30820" name="Group 7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30826" name="AutoShape 7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827" name="AutoShape 7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828" name="AutoShape 7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829" name="AutoShape 8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30821" name="Group 8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30822" name="AutoShape 8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823" name="AutoShape 8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824" name="AutoShape 8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825" name="AutoShape 8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</p:grpSp>
          </p:grpSp>
        </p:grpSp>
        <p:grpSp>
          <p:nvGrpSpPr>
            <p:cNvPr id="30804" name="Group 86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30806" name="Group 87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0812" name="AutoShape 88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813" name="AutoShape 89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814" name="AutoShape 90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815" name="AutoShape 91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</p:grpSp>
          <p:grpSp>
            <p:nvGrpSpPr>
              <p:cNvPr id="30807" name="Group 92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0808" name="AutoShape 93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CCCC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809" name="AutoShape 94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810" name="AutoShape 95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811" name="AutoShape 96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30805" name="Rectangle 97"/>
            <p:cNvSpPr>
              <a:spLocks noChangeArrowheads="1"/>
            </p:cNvSpPr>
            <p:nvPr/>
          </p:nvSpPr>
          <p:spPr bwMode="gray">
            <a:xfrm>
              <a:off x="2293" y="1272"/>
              <a:ext cx="276" cy="3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b="1">
                  <a:solidFill>
                    <a:srgbClr val="000000"/>
                  </a:solidFill>
                  <a:latin typeface="Georgia" pitchFamily="18" charset="0"/>
                </a:rPr>
                <a:t>3</a:t>
              </a:r>
              <a:endParaRPr lang="en-US" altLang="ru-RU" b="1">
                <a:solidFill>
                  <a:srgbClr val="000000"/>
                </a:solidFill>
                <a:latin typeface="Georgia" pitchFamily="18" charset="0"/>
              </a:endParaRPr>
            </a:p>
          </p:txBody>
        </p:sp>
      </p:grpSp>
      <p:grpSp>
        <p:nvGrpSpPr>
          <p:cNvPr id="30732" name="Group 98"/>
          <p:cNvGrpSpPr>
            <a:grpSpLocks/>
          </p:cNvGrpSpPr>
          <p:nvPr/>
        </p:nvGrpSpPr>
        <p:grpSpPr bwMode="auto">
          <a:xfrm>
            <a:off x="3860800" y="3327400"/>
            <a:ext cx="919163" cy="1081088"/>
            <a:chOff x="2064" y="1008"/>
            <a:chExt cx="722" cy="872"/>
          </a:xfrm>
        </p:grpSpPr>
        <p:sp>
          <p:nvSpPr>
            <p:cNvPr id="30774" name="Oval 99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30775" name="Group 100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30788" name="Picture 101" descr="circuler_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3624" name="Oval 102"/>
              <p:cNvSpPr>
                <a:spLocks noChangeArrowheads="1"/>
              </p:cNvSpPr>
              <p:nvPr/>
            </p:nvSpPr>
            <p:spPr bwMode="gray">
              <a:xfrm>
                <a:off x="3976" y="1593"/>
                <a:ext cx="930" cy="937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50195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altLang="ru-RU" kern="0" dirty="0">
                  <a:solidFill>
                    <a:sysClr val="windowText" lastClr="000000"/>
                  </a:solidFill>
                  <a:latin typeface="+mj-lt"/>
                  <a:ea typeface="+mj-ea"/>
                  <a:cs typeface="+mj-cs"/>
                </a:endParaRPr>
              </a:p>
            </p:txBody>
          </p:sp>
          <p:pic>
            <p:nvPicPr>
              <p:cNvPr id="30790" name="Picture 103" descr="light_shadow1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30791" name="Group 104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30792" name="Group 105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30798" name="AutoShape 106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799" name="AutoShape 107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800" name="AutoShape 108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801" name="AutoShape 109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30793" name="Group 110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30794" name="AutoShape 111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795" name="AutoShape 112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796" name="AutoShape 113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797" name="AutoShape 114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</p:grpSp>
          </p:grpSp>
        </p:grpSp>
        <p:grpSp>
          <p:nvGrpSpPr>
            <p:cNvPr id="30776" name="Group 115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30778" name="Group 116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0784" name="AutoShape 117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85" name="AutoShape 118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86" name="AutoShape 119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87" name="AutoShape 120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</p:grpSp>
          <p:grpSp>
            <p:nvGrpSpPr>
              <p:cNvPr id="30779" name="Group 121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0780" name="AutoShape 122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81" name="AutoShape 123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82" name="AutoShape 124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83" name="AutoShape 125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30777" name="Rectangle 126"/>
            <p:cNvSpPr>
              <a:spLocks noChangeArrowheads="1"/>
            </p:cNvSpPr>
            <p:nvPr/>
          </p:nvSpPr>
          <p:spPr bwMode="gray">
            <a:xfrm>
              <a:off x="2242" y="1272"/>
              <a:ext cx="379" cy="33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altLang="ru-RU" sz="2100" b="1">
                  <a:solidFill>
                    <a:srgbClr val="000000"/>
                  </a:solidFill>
                  <a:latin typeface="Georgia" pitchFamily="18" charset="0"/>
                </a:rPr>
                <a:t>5</a:t>
              </a:r>
              <a:endParaRPr lang="en-US" altLang="ru-RU" sz="2100" b="1">
                <a:solidFill>
                  <a:srgbClr val="000000"/>
                </a:solidFill>
                <a:latin typeface="Georgia" pitchFamily="18" charset="0"/>
              </a:endParaRPr>
            </a:p>
          </p:txBody>
        </p:sp>
      </p:grpSp>
      <p:grpSp>
        <p:nvGrpSpPr>
          <p:cNvPr id="30733" name="Group 127"/>
          <p:cNvGrpSpPr>
            <a:grpSpLocks/>
          </p:cNvGrpSpPr>
          <p:nvPr/>
        </p:nvGrpSpPr>
        <p:grpSpPr bwMode="auto">
          <a:xfrm>
            <a:off x="4670425" y="1058863"/>
            <a:ext cx="860425" cy="1038225"/>
            <a:chOff x="2064" y="1008"/>
            <a:chExt cx="722" cy="872"/>
          </a:xfrm>
        </p:grpSpPr>
        <p:sp>
          <p:nvSpPr>
            <p:cNvPr id="30746" name="Oval 128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30747" name="Group 129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30760" name="Picture 130" descr="circuler_1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0761" name="Oval 131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rgbClr val="99CC00">
                  <a:alpha val="50195"/>
                </a:srgb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pic>
            <p:nvPicPr>
              <p:cNvPr id="30762" name="Picture 132" descr="light_shadow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30763" name="Group 133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30764" name="Group 134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30770" name="AutoShape 135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771" name="AutoShape 136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772" name="AutoShape 137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773" name="AutoShape 138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30765" name="Group 139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30766" name="AutoShape 140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767" name="AutoShape 141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768" name="AutoShape 142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0769" name="AutoShape 143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  <a:latin typeface="Calibri" pitchFamily="34" charset="0"/>
                    </a:endParaRPr>
                  </a:p>
                </p:txBody>
              </p:sp>
            </p:grpSp>
          </p:grpSp>
        </p:grpSp>
        <p:grpSp>
          <p:nvGrpSpPr>
            <p:cNvPr id="30748" name="Group 144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30750" name="Group 145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0756" name="AutoShape 146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57" name="AutoShape 147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58" name="AutoShape 148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59" name="AutoShape 149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</p:grpSp>
          <p:grpSp>
            <p:nvGrpSpPr>
              <p:cNvPr id="30751" name="Group 150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0752" name="AutoShape 151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53" name="AutoShape 152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54" name="AutoShape 153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55" name="AutoShape 154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30749" name="Rectangle 155"/>
            <p:cNvSpPr>
              <a:spLocks noChangeArrowheads="1"/>
            </p:cNvSpPr>
            <p:nvPr/>
          </p:nvSpPr>
          <p:spPr bwMode="gray">
            <a:xfrm>
              <a:off x="2280" y="1272"/>
              <a:ext cx="302" cy="34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2100" b="1">
                  <a:solidFill>
                    <a:srgbClr val="000000"/>
                  </a:solidFill>
                  <a:latin typeface="Georgia" pitchFamily="18" charset="0"/>
                </a:rPr>
                <a:t>4</a:t>
              </a:r>
              <a:endParaRPr lang="en-US" altLang="ru-RU" sz="2100" b="1">
                <a:solidFill>
                  <a:srgbClr val="000000"/>
                </a:solidFill>
                <a:latin typeface="Georgia" pitchFamily="18" charset="0"/>
              </a:endParaRPr>
            </a:p>
          </p:txBody>
        </p:sp>
      </p:grpSp>
      <p:grpSp>
        <p:nvGrpSpPr>
          <p:cNvPr id="30734" name="Group 156"/>
          <p:cNvGrpSpPr>
            <a:grpSpLocks/>
          </p:cNvGrpSpPr>
          <p:nvPr/>
        </p:nvGrpSpPr>
        <p:grpSpPr bwMode="auto">
          <a:xfrm rot="4509467" flipH="1">
            <a:off x="2375694" y="688181"/>
            <a:ext cx="2216150" cy="2897188"/>
            <a:chOff x="1962" y="1105"/>
            <a:chExt cx="204" cy="252"/>
          </a:xfrm>
        </p:grpSpPr>
        <p:pic>
          <p:nvPicPr>
            <p:cNvPr id="30735" name="Picture 157" descr="circuler_1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gray">
            <a:xfrm flipH="1">
              <a:off x="1962" y="1133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926" name="Oval 158"/>
            <p:cNvSpPr>
              <a:spLocks noChangeArrowheads="1"/>
            </p:cNvSpPr>
            <p:nvPr/>
          </p:nvSpPr>
          <p:spPr bwMode="gray">
            <a:xfrm flipH="1">
              <a:off x="1964" y="1133"/>
              <a:ext cx="171" cy="17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endParaRPr>
            </a:p>
          </p:txBody>
        </p:sp>
        <p:grpSp>
          <p:nvGrpSpPr>
            <p:cNvPr id="30737" name="Group 159"/>
            <p:cNvGrpSpPr>
              <a:grpSpLocks/>
            </p:cNvGrpSpPr>
            <p:nvPr/>
          </p:nvGrpSpPr>
          <p:grpSpPr bwMode="auto">
            <a:xfrm rot="1297425" flipV="1">
              <a:off x="1971" y="1105"/>
              <a:ext cx="195" cy="252"/>
              <a:chOff x="2378" y="651"/>
              <a:chExt cx="1137" cy="1678"/>
            </a:xfrm>
          </p:grpSpPr>
          <p:grpSp>
            <p:nvGrpSpPr>
              <p:cNvPr id="30738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0742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43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44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45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</p:grpSp>
          <p:grpSp>
            <p:nvGrpSpPr>
              <p:cNvPr id="30739" name="Group 165"/>
              <p:cNvGrpSpPr>
                <a:grpSpLocks/>
              </p:cNvGrpSpPr>
              <p:nvPr/>
            </p:nvGrpSpPr>
            <p:grpSpPr bwMode="auto">
              <a:xfrm rot="1353540">
                <a:off x="2378" y="651"/>
                <a:ext cx="1137" cy="1678"/>
                <a:chOff x="1288" y="1915"/>
                <a:chExt cx="1715" cy="2522"/>
              </a:xfrm>
            </p:grpSpPr>
            <p:sp>
              <p:nvSpPr>
                <p:cNvPr id="30740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0741" name="AutoShape 168"/>
                <p:cNvSpPr>
                  <a:spLocks noChangeArrowheads="1"/>
                </p:cNvSpPr>
                <p:nvPr/>
              </p:nvSpPr>
              <p:spPr bwMode="gray">
                <a:xfrm rot="6248880">
                  <a:off x="885" y="2318"/>
                  <a:ext cx="2522" cy="1715"/>
                </a:xfrm>
                <a:prstGeom prst="moon">
                  <a:avLst>
                    <a:gd name="adj" fmla="val 86259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ru-RU" altLang="ru-RU" b="1">
                    <a:solidFill>
                      <a:srgbClr val="000000"/>
                    </a:solidFill>
                    <a:latin typeface="Georgia" pitchFamily="18" charset="0"/>
                  </a:endParaRPr>
                </a:p>
                <a:p>
                  <a:pPr algn="ctr"/>
                  <a:endParaRPr lang="ru-RU" altLang="ru-RU" b="1">
                    <a:solidFill>
                      <a:srgbClr val="000000"/>
                    </a:solidFill>
                    <a:latin typeface="Georgia" pitchFamily="18" charset="0"/>
                  </a:endParaRPr>
                </a:p>
                <a:p>
                  <a:pPr algn="ctr"/>
                  <a:r>
                    <a:rPr lang="ru-RU" altLang="ru-RU" sz="2400" b="1">
                      <a:solidFill>
                        <a:schemeClr val="bg1"/>
                      </a:solidFill>
                      <a:latin typeface="Georgia" pitchFamily="18" charset="0"/>
                    </a:rPr>
                    <a:t>1</a:t>
                  </a:r>
                </a:p>
                <a:p>
                  <a:pPr algn="ctr"/>
                  <a:r>
                    <a:rPr lang="ru-RU" altLang="ru-RU" sz="1600" b="1">
                      <a:solidFill>
                        <a:schemeClr val="bg1"/>
                      </a:solidFill>
                      <a:latin typeface="Georgia" pitchFamily="18" charset="0"/>
                    </a:rPr>
                    <a:t>Обще-</a:t>
                  </a:r>
                </a:p>
                <a:p>
                  <a:pPr algn="ctr"/>
                  <a:r>
                    <a:rPr lang="ru-RU" altLang="ru-RU" sz="1600" b="1">
                      <a:solidFill>
                        <a:schemeClr val="bg1"/>
                      </a:solidFill>
                      <a:latin typeface="Georgia" pitchFamily="18" charset="0"/>
                    </a:rPr>
                    <a:t>интеллекту-</a:t>
                  </a:r>
                </a:p>
                <a:p>
                  <a:pPr algn="ctr"/>
                  <a:r>
                    <a:rPr lang="ru-RU" altLang="ru-RU" sz="1600" b="1">
                      <a:solidFill>
                        <a:schemeClr val="bg1"/>
                      </a:solidFill>
                      <a:latin typeface="Georgia" pitchFamily="18" charset="0"/>
                    </a:rPr>
                    <a:t>альное</a:t>
                  </a:r>
                  <a:endParaRPr lang="en-US" altLang="ru-RU" sz="1600" b="1">
                    <a:solidFill>
                      <a:schemeClr val="bg1"/>
                    </a:solidFill>
                    <a:latin typeface="Georgia" pitchFamily="18" charset="0"/>
                  </a:endParaRPr>
                </a:p>
                <a:p>
                  <a:pPr algn="ctr"/>
                  <a:endParaRPr lang="ru-RU" altLang="ru-RU" b="1">
                    <a:solidFill>
                      <a:schemeClr val="bg1"/>
                    </a:solidFill>
                    <a:latin typeface="Georgia" pitchFamily="18" charset="0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861" y="194072"/>
            <a:ext cx="6185140" cy="70842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1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  <a:t>Серия </a:t>
            </a:r>
            <a:r>
              <a:rPr lang="ru-RU" altLang="ru-RU" sz="21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  <a:t>«Учение с увлечением»</a:t>
            </a:r>
            <a:br>
              <a:rPr lang="ru-RU" altLang="ru-RU" sz="21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</a:br>
            <a:r>
              <a:rPr lang="ru-RU" altLang="ru-RU" sz="21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  <a:t> </a:t>
            </a:r>
            <a:r>
              <a:rPr lang="ru-RU" altLang="ru-RU" sz="21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  <a:t>издательства «Планета»</a:t>
            </a:r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765550" y="2890838"/>
            <a:ext cx="1436688" cy="187325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E:\26.11.2018 ВЕБИНАР ПЛАНЕТА\459e3e20eee411e88330503eaa523af0_459e3e21eee411e88330503eaa523af0-228x228.jpg"/>
          <p:cNvPicPr>
            <a:picLocks noChangeAspect="1" noChangeArrowheads="1"/>
          </p:cNvPicPr>
          <p:nvPr/>
        </p:nvPicPr>
        <p:blipFill>
          <a:blip r:embed="rId3" cstate="print"/>
          <a:srcRect l="12849" r="13058"/>
          <a:stretch>
            <a:fillRect/>
          </a:stretch>
        </p:blipFill>
        <p:spPr bwMode="auto">
          <a:xfrm>
            <a:off x="2087563" y="941388"/>
            <a:ext cx="1323975" cy="1785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E:\26.11.2018 ВЕБИНАР ПЛАНЕТА\459e3e22eee411e88330503eaa523af0_459e3e23eee411e88330503eaa523af0-228x228.jpg"/>
          <p:cNvPicPr>
            <a:picLocks noChangeAspect="1" noChangeArrowheads="1"/>
          </p:cNvPicPr>
          <p:nvPr/>
        </p:nvPicPr>
        <p:blipFill>
          <a:blip r:embed="rId4" cstate="print"/>
          <a:srcRect l="12435" r="12436"/>
          <a:stretch>
            <a:fillRect/>
          </a:stretch>
        </p:blipFill>
        <p:spPr bwMode="auto">
          <a:xfrm>
            <a:off x="3557588" y="938213"/>
            <a:ext cx="1358900" cy="1781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E:\26.11.2018 ВЕБИНАР ПЛАНЕТА\bb497f16efa511e88332503eaa523af0_bb497f17efa511e88332503eaa523af0-228x228.jpg"/>
          <p:cNvPicPr>
            <a:picLocks noChangeAspect="1" noChangeArrowheads="1"/>
          </p:cNvPicPr>
          <p:nvPr/>
        </p:nvPicPr>
        <p:blipFill>
          <a:blip r:embed="rId5" cstate="print"/>
          <a:srcRect l="12023" r="13261"/>
          <a:stretch>
            <a:fillRect/>
          </a:stretch>
        </p:blipFill>
        <p:spPr bwMode="auto">
          <a:xfrm>
            <a:off x="585788" y="938213"/>
            <a:ext cx="1330325" cy="1781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E:\26.11.2018 ВЕБИНАР ПЛАНЕТА\bb497f18efa511e88332503eaa523af0_bb497f19efa511e88332503eaa523af0-228x228.jpg"/>
          <p:cNvPicPr>
            <a:picLocks noChangeAspect="1" noChangeArrowheads="1"/>
          </p:cNvPicPr>
          <p:nvPr/>
        </p:nvPicPr>
        <p:blipFill>
          <a:blip r:embed="rId6" cstate="print"/>
          <a:srcRect l="13802" r="12023"/>
          <a:stretch>
            <a:fillRect/>
          </a:stretch>
        </p:blipFill>
        <p:spPr bwMode="auto">
          <a:xfrm>
            <a:off x="5087938" y="938213"/>
            <a:ext cx="1312862" cy="1781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/>
          <a:srcRect l="19865" t="42754" r="64496" b="24040"/>
          <a:stretch/>
        </p:blipFill>
        <p:spPr>
          <a:xfrm>
            <a:off x="1785938" y="2890838"/>
            <a:ext cx="1411287" cy="1873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reeform 2"/>
          <p:cNvSpPr>
            <a:spLocks/>
          </p:cNvSpPr>
          <p:nvPr/>
        </p:nvSpPr>
        <p:spPr bwMode="gray">
          <a:xfrm rot="3046289" flipH="1">
            <a:off x="3621881" y="805657"/>
            <a:ext cx="1484313" cy="2368550"/>
          </a:xfrm>
          <a:custGeom>
            <a:avLst/>
            <a:gdLst>
              <a:gd name="T0" fmla="*/ 1467 w 1470"/>
              <a:gd name="T1" fmla="*/ 1246 h 2346"/>
              <a:gd name="T2" fmla="*/ 1444 w 1470"/>
              <a:gd name="T3" fmla="*/ 1390 h 2346"/>
              <a:gd name="T4" fmla="*/ 1400 w 1470"/>
              <a:gd name="T5" fmla="*/ 1529 h 2346"/>
              <a:gd name="T6" fmla="*/ 1339 w 1470"/>
              <a:gd name="T7" fmla="*/ 1662 h 2346"/>
              <a:gd name="T8" fmla="*/ 1267 w 1470"/>
              <a:gd name="T9" fmla="*/ 1784 h 2346"/>
              <a:gd name="T10" fmla="*/ 1187 w 1470"/>
              <a:gd name="T11" fmla="*/ 1898 h 2346"/>
              <a:gd name="T12" fmla="*/ 1102 w 1470"/>
              <a:gd name="T13" fmla="*/ 2002 h 2346"/>
              <a:gd name="T14" fmla="*/ 1019 w 1470"/>
              <a:gd name="T15" fmla="*/ 2094 h 2346"/>
              <a:gd name="T16" fmla="*/ 939 w 1470"/>
              <a:gd name="T17" fmla="*/ 2174 h 2346"/>
              <a:gd name="T18" fmla="*/ 866 w 1470"/>
              <a:gd name="T19" fmla="*/ 2239 h 2346"/>
              <a:gd name="T20" fmla="*/ 806 w 1470"/>
              <a:gd name="T21" fmla="*/ 2290 h 2346"/>
              <a:gd name="T22" fmla="*/ 763 w 1470"/>
              <a:gd name="T23" fmla="*/ 2325 h 2346"/>
              <a:gd name="T24" fmla="*/ 739 w 1470"/>
              <a:gd name="T25" fmla="*/ 2343 h 2346"/>
              <a:gd name="T26" fmla="*/ 732 w 1470"/>
              <a:gd name="T27" fmla="*/ 2343 h 2346"/>
              <a:gd name="T28" fmla="*/ 709 w 1470"/>
              <a:gd name="T29" fmla="*/ 2325 h 2346"/>
              <a:gd name="T30" fmla="*/ 665 w 1470"/>
              <a:gd name="T31" fmla="*/ 2290 h 2346"/>
              <a:gd name="T32" fmla="*/ 604 w 1470"/>
              <a:gd name="T33" fmla="*/ 2239 h 2346"/>
              <a:gd name="T34" fmla="*/ 532 w 1470"/>
              <a:gd name="T35" fmla="*/ 2174 h 2346"/>
              <a:gd name="T36" fmla="*/ 452 w 1470"/>
              <a:gd name="T37" fmla="*/ 2094 h 2346"/>
              <a:gd name="T38" fmla="*/ 367 w 1470"/>
              <a:gd name="T39" fmla="*/ 2002 h 2346"/>
              <a:gd name="T40" fmla="*/ 284 w 1470"/>
              <a:gd name="T41" fmla="*/ 1898 h 2346"/>
              <a:gd name="T42" fmla="*/ 204 w 1470"/>
              <a:gd name="T43" fmla="*/ 1784 h 2346"/>
              <a:gd name="T44" fmla="*/ 131 w 1470"/>
              <a:gd name="T45" fmla="*/ 1662 h 2346"/>
              <a:gd name="T46" fmla="*/ 71 w 1470"/>
              <a:gd name="T47" fmla="*/ 1529 h 2346"/>
              <a:gd name="T48" fmla="*/ 27 w 1470"/>
              <a:gd name="T49" fmla="*/ 1390 h 2346"/>
              <a:gd name="T50" fmla="*/ 4 w 1470"/>
              <a:gd name="T51" fmla="*/ 1246 h 2346"/>
              <a:gd name="T52" fmla="*/ 4 w 1470"/>
              <a:gd name="T53" fmla="*/ 1098 h 2346"/>
              <a:gd name="T54" fmla="*/ 27 w 1470"/>
              <a:gd name="T55" fmla="*/ 954 h 2346"/>
              <a:gd name="T56" fmla="*/ 71 w 1470"/>
              <a:gd name="T57" fmla="*/ 815 h 2346"/>
              <a:gd name="T58" fmla="*/ 131 w 1470"/>
              <a:gd name="T59" fmla="*/ 684 h 2346"/>
              <a:gd name="T60" fmla="*/ 204 w 1470"/>
              <a:gd name="T61" fmla="*/ 560 h 2346"/>
              <a:gd name="T62" fmla="*/ 284 w 1470"/>
              <a:gd name="T63" fmla="*/ 446 h 2346"/>
              <a:gd name="T64" fmla="*/ 367 w 1470"/>
              <a:gd name="T65" fmla="*/ 343 h 2346"/>
              <a:gd name="T66" fmla="*/ 452 w 1470"/>
              <a:gd name="T67" fmla="*/ 251 h 2346"/>
              <a:gd name="T68" fmla="*/ 532 w 1470"/>
              <a:gd name="T69" fmla="*/ 170 h 2346"/>
              <a:gd name="T70" fmla="*/ 604 w 1470"/>
              <a:gd name="T71" fmla="*/ 105 h 2346"/>
              <a:gd name="T72" fmla="*/ 665 w 1470"/>
              <a:gd name="T73" fmla="*/ 55 h 2346"/>
              <a:gd name="T74" fmla="*/ 709 w 1470"/>
              <a:gd name="T75" fmla="*/ 19 h 2346"/>
              <a:gd name="T76" fmla="*/ 732 w 1470"/>
              <a:gd name="T77" fmla="*/ 1 h 2346"/>
              <a:gd name="T78" fmla="*/ 739 w 1470"/>
              <a:gd name="T79" fmla="*/ 1 h 2346"/>
              <a:gd name="T80" fmla="*/ 763 w 1470"/>
              <a:gd name="T81" fmla="*/ 19 h 2346"/>
              <a:gd name="T82" fmla="*/ 806 w 1470"/>
              <a:gd name="T83" fmla="*/ 55 h 2346"/>
              <a:gd name="T84" fmla="*/ 866 w 1470"/>
              <a:gd name="T85" fmla="*/ 105 h 2346"/>
              <a:gd name="T86" fmla="*/ 939 w 1470"/>
              <a:gd name="T87" fmla="*/ 170 h 2346"/>
              <a:gd name="T88" fmla="*/ 1019 w 1470"/>
              <a:gd name="T89" fmla="*/ 251 h 2346"/>
              <a:gd name="T90" fmla="*/ 1102 w 1470"/>
              <a:gd name="T91" fmla="*/ 343 h 2346"/>
              <a:gd name="T92" fmla="*/ 1187 w 1470"/>
              <a:gd name="T93" fmla="*/ 446 h 2346"/>
              <a:gd name="T94" fmla="*/ 1267 w 1470"/>
              <a:gd name="T95" fmla="*/ 560 h 2346"/>
              <a:gd name="T96" fmla="*/ 1339 w 1470"/>
              <a:gd name="T97" fmla="*/ 684 h 2346"/>
              <a:gd name="T98" fmla="*/ 1400 w 1470"/>
              <a:gd name="T99" fmla="*/ 815 h 2346"/>
              <a:gd name="T100" fmla="*/ 1444 w 1470"/>
              <a:gd name="T101" fmla="*/ 954 h 2346"/>
              <a:gd name="T102" fmla="*/ 1467 w 1470"/>
              <a:gd name="T103" fmla="*/ 1098 h 23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solidFill>
            <a:schemeClr val="accent6">
              <a:lumMod val="75000"/>
            </a:schemeClr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sysClr val="windowText" lastClr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315" name="Freeform 3"/>
          <p:cNvSpPr>
            <a:spLocks/>
          </p:cNvSpPr>
          <p:nvPr/>
        </p:nvSpPr>
        <p:spPr bwMode="gray">
          <a:xfrm rot="3171804" flipH="1">
            <a:off x="1718469" y="2463007"/>
            <a:ext cx="1463675" cy="2338387"/>
          </a:xfrm>
          <a:custGeom>
            <a:avLst/>
            <a:gdLst>
              <a:gd name="T0" fmla="*/ 1467 w 1470"/>
              <a:gd name="T1" fmla="*/ 1246 h 2346"/>
              <a:gd name="T2" fmla="*/ 1444 w 1470"/>
              <a:gd name="T3" fmla="*/ 1390 h 2346"/>
              <a:gd name="T4" fmla="*/ 1400 w 1470"/>
              <a:gd name="T5" fmla="*/ 1529 h 2346"/>
              <a:gd name="T6" fmla="*/ 1339 w 1470"/>
              <a:gd name="T7" fmla="*/ 1662 h 2346"/>
              <a:gd name="T8" fmla="*/ 1267 w 1470"/>
              <a:gd name="T9" fmla="*/ 1784 h 2346"/>
              <a:gd name="T10" fmla="*/ 1187 w 1470"/>
              <a:gd name="T11" fmla="*/ 1898 h 2346"/>
              <a:gd name="T12" fmla="*/ 1102 w 1470"/>
              <a:gd name="T13" fmla="*/ 2002 h 2346"/>
              <a:gd name="T14" fmla="*/ 1019 w 1470"/>
              <a:gd name="T15" fmla="*/ 2094 h 2346"/>
              <a:gd name="T16" fmla="*/ 939 w 1470"/>
              <a:gd name="T17" fmla="*/ 2174 h 2346"/>
              <a:gd name="T18" fmla="*/ 866 w 1470"/>
              <a:gd name="T19" fmla="*/ 2239 h 2346"/>
              <a:gd name="T20" fmla="*/ 806 w 1470"/>
              <a:gd name="T21" fmla="*/ 2290 h 2346"/>
              <a:gd name="T22" fmla="*/ 763 w 1470"/>
              <a:gd name="T23" fmla="*/ 2325 h 2346"/>
              <a:gd name="T24" fmla="*/ 739 w 1470"/>
              <a:gd name="T25" fmla="*/ 2343 h 2346"/>
              <a:gd name="T26" fmla="*/ 732 w 1470"/>
              <a:gd name="T27" fmla="*/ 2343 h 2346"/>
              <a:gd name="T28" fmla="*/ 709 w 1470"/>
              <a:gd name="T29" fmla="*/ 2325 h 2346"/>
              <a:gd name="T30" fmla="*/ 665 w 1470"/>
              <a:gd name="T31" fmla="*/ 2290 h 2346"/>
              <a:gd name="T32" fmla="*/ 604 w 1470"/>
              <a:gd name="T33" fmla="*/ 2239 h 2346"/>
              <a:gd name="T34" fmla="*/ 532 w 1470"/>
              <a:gd name="T35" fmla="*/ 2174 h 2346"/>
              <a:gd name="T36" fmla="*/ 452 w 1470"/>
              <a:gd name="T37" fmla="*/ 2094 h 2346"/>
              <a:gd name="T38" fmla="*/ 367 w 1470"/>
              <a:gd name="T39" fmla="*/ 2002 h 2346"/>
              <a:gd name="T40" fmla="*/ 284 w 1470"/>
              <a:gd name="T41" fmla="*/ 1898 h 2346"/>
              <a:gd name="T42" fmla="*/ 204 w 1470"/>
              <a:gd name="T43" fmla="*/ 1784 h 2346"/>
              <a:gd name="T44" fmla="*/ 131 w 1470"/>
              <a:gd name="T45" fmla="*/ 1662 h 2346"/>
              <a:gd name="T46" fmla="*/ 71 w 1470"/>
              <a:gd name="T47" fmla="*/ 1529 h 2346"/>
              <a:gd name="T48" fmla="*/ 27 w 1470"/>
              <a:gd name="T49" fmla="*/ 1390 h 2346"/>
              <a:gd name="T50" fmla="*/ 4 w 1470"/>
              <a:gd name="T51" fmla="*/ 1246 h 2346"/>
              <a:gd name="T52" fmla="*/ 4 w 1470"/>
              <a:gd name="T53" fmla="*/ 1098 h 2346"/>
              <a:gd name="T54" fmla="*/ 27 w 1470"/>
              <a:gd name="T55" fmla="*/ 954 h 2346"/>
              <a:gd name="T56" fmla="*/ 71 w 1470"/>
              <a:gd name="T57" fmla="*/ 815 h 2346"/>
              <a:gd name="T58" fmla="*/ 131 w 1470"/>
              <a:gd name="T59" fmla="*/ 684 h 2346"/>
              <a:gd name="T60" fmla="*/ 204 w 1470"/>
              <a:gd name="T61" fmla="*/ 560 h 2346"/>
              <a:gd name="T62" fmla="*/ 284 w 1470"/>
              <a:gd name="T63" fmla="*/ 446 h 2346"/>
              <a:gd name="T64" fmla="*/ 367 w 1470"/>
              <a:gd name="T65" fmla="*/ 343 h 2346"/>
              <a:gd name="T66" fmla="*/ 452 w 1470"/>
              <a:gd name="T67" fmla="*/ 251 h 2346"/>
              <a:gd name="T68" fmla="*/ 532 w 1470"/>
              <a:gd name="T69" fmla="*/ 170 h 2346"/>
              <a:gd name="T70" fmla="*/ 604 w 1470"/>
              <a:gd name="T71" fmla="*/ 105 h 2346"/>
              <a:gd name="T72" fmla="*/ 665 w 1470"/>
              <a:gd name="T73" fmla="*/ 55 h 2346"/>
              <a:gd name="T74" fmla="*/ 709 w 1470"/>
              <a:gd name="T75" fmla="*/ 19 h 2346"/>
              <a:gd name="T76" fmla="*/ 732 w 1470"/>
              <a:gd name="T77" fmla="*/ 1 h 2346"/>
              <a:gd name="T78" fmla="*/ 739 w 1470"/>
              <a:gd name="T79" fmla="*/ 1 h 2346"/>
              <a:gd name="T80" fmla="*/ 763 w 1470"/>
              <a:gd name="T81" fmla="*/ 19 h 2346"/>
              <a:gd name="T82" fmla="*/ 806 w 1470"/>
              <a:gd name="T83" fmla="*/ 55 h 2346"/>
              <a:gd name="T84" fmla="*/ 866 w 1470"/>
              <a:gd name="T85" fmla="*/ 105 h 2346"/>
              <a:gd name="T86" fmla="*/ 939 w 1470"/>
              <a:gd name="T87" fmla="*/ 170 h 2346"/>
              <a:gd name="T88" fmla="*/ 1019 w 1470"/>
              <a:gd name="T89" fmla="*/ 251 h 2346"/>
              <a:gd name="T90" fmla="*/ 1102 w 1470"/>
              <a:gd name="T91" fmla="*/ 343 h 2346"/>
              <a:gd name="T92" fmla="*/ 1187 w 1470"/>
              <a:gd name="T93" fmla="*/ 446 h 2346"/>
              <a:gd name="T94" fmla="*/ 1267 w 1470"/>
              <a:gd name="T95" fmla="*/ 560 h 2346"/>
              <a:gd name="T96" fmla="*/ 1339 w 1470"/>
              <a:gd name="T97" fmla="*/ 684 h 2346"/>
              <a:gd name="T98" fmla="*/ 1400 w 1470"/>
              <a:gd name="T99" fmla="*/ 815 h 2346"/>
              <a:gd name="T100" fmla="*/ 1444 w 1470"/>
              <a:gd name="T101" fmla="*/ 954 h 2346"/>
              <a:gd name="T102" fmla="*/ 1467 w 1470"/>
              <a:gd name="T103" fmla="*/ 1098 h 23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solidFill>
            <a:schemeClr val="accent2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sysClr val="windowText" lastClr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316" name="Freeform 4"/>
          <p:cNvSpPr>
            <a:spLocks/>
          </p:cNvSpPr>
          <p:nvPr/>
        </p:nvSpPr>
        <p:spPr bwMode="gray">
          <a:xfrm rot="-3126947">
            <a:off x="3622675" y="2466976"/>
            <a:ext cx="1482725" cy="2368550"/>
          </a:xfrm>
          <a:custGeom>
            <a:avLst/>
            <a:gdLst>
              <a:gd name="T0" fmla="*/ 1467 w 1470"/>
              <a:gd name="T1" fmla="*/ 1246 h 2346"/>
              <a:gd name="T2" fmla="*/ 1444 w 1470"/>
              <a:gd name="T3" fmla="*/ 1390 h 2346"/>
              <a:gd name="T4" fmla="*/ 1400 w 1470"/>
              <a:gd name="T5" fmla="*/ 1529 h 2346"/>
              <a:gd name="T6" fmla="*/ 1339 w 1470"/>
              <a:gd name="T7" fmla="*/ 1662 h 2346"/>
              <a:gd name="T8" fmla="*/ 1267 w 1470"/>
              <a:gd name="T9" fmla="*/ 1784 h 2346"/>
              <a:gd name="T10" fmla="*/ 1187 w 1470"/>
              <a:gd name="T11" fmla="*/ 1898 h 2346"/>
              <a:gd name="T12" fmla="*/ 1102 w 1470"/>
              <a:gd name="T13" fmla="*/ 2002 h 2346"/>
              <a:gd name="T14" fmla="*/ 1019 w 1470"/>
              <a:gd name="T15" fmla="*/ 2094 h 2346"/>
              <a:gd name="T16" fmla="*/ 939 w 1470"/>
              <a:gd name="T17" fmla="*/ 2174 h 2346"/>
              <a:gd name="T18" fmla="*/ 866 w 1470"/>
              <a:gd name="T19" fmla="*/ 2239 h 2346"/>
              <a:gd name="T20" fmla="*/ 806 w 1470"/>
              <a:gd name="T21" fmla="*/ 2290 h 2346"/>
              <a:gd name="T22" fmla="*/ 763 w 1470"/>
              <a:gd name="T23" fmla="*/ 2325 h 2346"/>
              <a:gd name="T24" fmla="*/ 739 w 1470"/>
              <a:gd name="T25" fmla="*/ 2343 h 2346"/>
              <a:gd name="T26" fmla="*/ 732 w 1470"/>
              <a:gd name="T27" fmla="*/ 2343 h 2346"/>
              <a:gd name="T28" fmla="*/ 709 w 1470"/>
              <a:gd name="T29" fmla="*/ 2325 h 2346"/>
              <a:gd name="T30" fmla="*/ 665 w 1470"/>
              <a:gd name="T31" fmla="*/ 2290 h 2346"/>
              <a:gd name="T32" fmla="*/ 604 w 1470"/>
              <a:gd name="T33" fmla="*/ 2239 h 2346"/>
              <a:gd name="T34" fmla="*/ 532 w 1470"/>
              <a:gd name="T35" fmla="*/ 2174 h 2346"/>
              <a:gd name="T36" fmla="*/ 452 w 1470"/>
              <a:gd name="T37" fmla="*/ 2094 h 2346"/>
              <a:gd name="T38" fmla="*/ 367 w 1470"/>
              <a:gd name="T39" fmla="*/ 2002 h 2346"/>
              <a:gd name="T40" fmla="*/ 284 w 1470"/>
              <a:gd name="T41" fmla="*/ 1898 h 2346"/>
              <a:gd name="T42" fmla="*/ 204 w 1470"/>
              <a:gd name="T43" fmla="*/ 1784 h 2346"/>
              <a:gd name="T44" fmla="*/ 131 w 1470"/>
              <a:gd name="T45" fmla="*/ 1662 h 2346"/>
              <a:gd name="T46" fmla="*/ 71 w 1470"/>
              <a:gd name="T47" fmla="*/ 1529 h 2346"/>
              <a:gd name="T48" fmla="*/ 27 w 1470"/>
              <a:gd name="T49" fmla="*/ 1390 h 2346"/>
              <a:gd name="T50" fmla="*/ 4 w 1470"/>
              <a:gd name="T51" fmla="*/ 1246 h 2346"/>
              <a:gd name="T52" fmla="*/ 4 w 1470"/>
              <a:gd name="T53" fmla="*/ 1098 h 2346"/>
              <a:gd name="T54" fmla="*/ 27 w 1470"/>
              <a:gd name="T55" fmla="*/ 954 h 2346"/>
              <a:gd name="T56" fmla="*/ 71 w 1470"/>
              <a:gd name="T57" fmla="*/ 815 h 2346"/>
              <a:gd name="T58" fmla="*/ 131 w 1470"/>
              <a:gd name="T59" fmla="*/ 684 h 2346"/>
              <a:gd name="T60" fmla="*/ 204 w 1470"/>
              <a:gd name="T61" fmla="*/ 560 h 2346"/>
              <a:gd name="T62" fmla="*/ 284 w 1470"/>
              <a:gd name="T63" fmla="*/ 446 h 2346"/>
              <a:gd name="T64" fmla="*/ 367 w 1470"/>
              <a:gd name="T65" fmla="*/ 343 h 2346"/>
              <a:gd name="T66" fmla="*/ 452 w 1470"/>
              <a:gd name="T67" fmla="*/ 251 h 2346"/>
              <a:gd name="T68" fmla="*/ 532 w 1470"/>
              <a:gd name="T69" fmla="*/ 170 h 2346"/>
              <a:gd name="T70" fmla="*/ 604 w 1470"/>
              <a:gd name="T71" fmla="*/ 105 h 2346"/>
              <a:gd name="T72" fmla="*/ 665 w 1470"/>
              <a:gd name="T73" fmla="*/ 55 h 2346"/>
              <a:gd name="T74" fmla="*/ 709 w 1470"/>
              <a:gd name="T75" fmla="*/ 19 h 2346"/>
              <a:gd name="T76" fmla="*/ 732 w 1470"/>
              <a:gd name="T77" fmla="*/ 1 h 2346"/>
              <a:gd name="T78" fmla="*/ 739 w 1470"/>
              <a:gd name="T79" fmla="*/ 1 h 2346"/>
              <a:gd name="T80" fmla="*/ 763 w 1470"/>
              <a:gd name="T81" fmla="*/ 19 h 2346"/>
              <a:gd name="T82" fmla="*/ 806 w 1470"/>
              <a:gd name="T83" fmla="*/ 55 h 2346"/>
              <a:gd name="T84" fmla="*/ 866 w 1470"/>
              <a:gd name="T85" fmla="*/ 105 h 2346"/>
              <a:gd name="T86" fmla="*/ 939 w 1470"/>
              <a:gd name="T87" fmla="*/ 170 h 2346"/>
              <a:gd name="T88" fmla="*/ 1019 w 1470"/>
              <a:gd name="T89" fmla="*/ 251 h 2346"/>
              <a:gd name="T90" fmla="*/ 1102 w 1470"/>
              <a:gd name="T91" fmla="*/ 343 h 2346"/>
              <a:gd name="T92" fmla="*/ 1187 w 1470"/>
              <a:gd name="T93" fmla="*/ 446 h 2346"/>
              <a:gd name="T94" fmla="*/ 1267 w 1470"/>
              <a:gd name="T95" fmla="*/ 560 h 2346"/>
              <a:gd name="T96" fmla="*/ 1339 w 1470"/>
              <a:gd name="T97" fmla="*/ 684 h 2346"/>
              <a:gd name="T98" fmla="*/ 1400 w 1470"/>
              <a:gd name="T99" fmla="*/ 815 h 2346"/>
              <a:gd name="T100" fmla="*/ 1444 w 1470"/>
              <a:gd name="T101" fmla="*/ 954 h 2346"/>
              <a:gd name="T102" fmla="*/ 1467 w 1470"/>
              <a:gd name="T103" fmla="*/ 1098 h 23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solidFill>
            <a:schemeClr val="accent1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sysClr val="windowText" lastClr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317" name="Freeform 5"/>
          <p:cNvSpPr>
            <a:spLocks/>
          </p:cNvSpPr>
          <p:nvPr/>
        </p:nvSpPr>
        <p:spPr bwMode="gray">
          <a:xfrm rot="-3046289">
            <a:off x="1721644" y="804069"/>
            <a:ext cx="1484312" cy="2368550"/>
          </a:xfrm>
          <a:custGeom>
            <a:avLst/>
            <a:gdLst>
              <a:gd name="T0" fmla="*/ 1467 w 1470"/>
              <a:gd name="T1" fmla="*/ 1246 h 2346"/>
              <a:gd name="T2" fmla="*/ 1444 w 1470"/>
              <a:gd name="T3" fmla="*/ 1390 h 2346"/>
              <a:gd name="T4" fmla="*/ 1400 w 1470"/>
              <a:gd name="T5" fmla="*/ 1529 h 2346"/>
              <a:gd name="T6" fmla="*/ 1339 w 1470"/>
              <a:gd name="T7" fmla="*/ 1662 h 2346"/>
              <a:gd name="T8" fmla="*/ 1267 w 1470"/>
              <a:gd name="T9" fmla="*/ 1784 h 2346"/>
              <a:gd name="T10" fmla="*/ 1187 w 1470"/>
              <a:gd name="T11" fmla="*/ 1898 h 2346"/>
              <a:gd name="T12" fmla="*/ 1102 w 1470"/>
              <a:gd name="T13" fmla="*/ 2002 h 2346"/>
              <a:gd name="T14" fmla="*/ 1019 w 1470"/>
              <a:gd name="T15" fmla="*/ 2094 h 2346"/>
              <a:gd name="T16" fmla="*/ 939 w 1470"/>
              <a:gd name="T17" fmla="*/ 2174 h 2346"/>
              <a:gd name="T18" fmla="*/ 866 w 1470"/>
              <a:gd name="T19" fmla="*/ 2239 h 2346"/>
              <a:gd name="T20" fmla="*/ 806 w 1470"/>
              <a:gd name="T21" fmla="*/ 2290 h 2346"/>
              <a:gd name="T22" fmla="*/ 763 w 1470"/>
              <a:gd name="T23" fmla="*/ 2325 h 2346"/>
              <a:gd name="T24" fmla="*/ 739 w 1470"/>
              <a:gd name="T25" fmla="*/ 2343 h 2346"/>
              <a:gd name="T26" fmla="*/ 732 w 1470"/>
              <a:gd name="T27" fmla="*/ 2343 h 2346"/>
              <a:gd name="T28" fmla="*/ 709 w 1470"/>
              <a:gd name="T29" fmla="*/ 2325 h 2346"/>
              <a:gd name="T30" fmla="*/ 665 w 1470"/>
              <a:gd name="T31" fmla="*/ 2290 h 2346"/>
              <a:gd name="T32" fmla="*/ 604 w 1470"/>
              <a:gd name="T33" fmla="*/ 2239 h 2346"/>
              <a:gd name="T34" fmla="*/ 532 w 1470"/>
              <a:gd name="T35" fmla="*/ 2174 h 2346"/>
              <a:gd name="T36" fmla="*/ 452 w 1470"/>
              <a:gd name="T37" fmla="*/ 2094 h 2346"/>
              <a:gd name="T38" fmla="*/ 367 w 1470"/>
              <a:gd name="T39" fmla="*/ 2002 h 2346"/>
              <a:gd name="T40" fmla="*/ 284 w 1470"/>
              <a:gd name="T41" fmla="*/ 1898 h 2346"/>
              <a:gd name="T42" fmla="*/ 204 w 1470"/>
              <a:gd name="T43" fmla="*/ 1784 h 2346"/>
              <a:gd name="T44" fmla="*/ 131 w 1470"/>
              <a:gd name="T45" fmla="*/ 1662 h 2346"/>
              <a:gd name="T46" fmla="*/ 71 w 1470"/>
              <a:gd name="T47" fmla="*/ 1529 h 2346"/>
              <a:gd name="T48" fmla="*/ 27 w 1470"/>
              <a:gd name="T49" fmla="*/ 1390 h 2346"/>
              <a:gd name="T50" fmla="*/ 4 w 1470"/>
              <a:gd name="T51" fmla="*/ 1246 h 2346"/>
              <a:gd name="T52" fmla="*/ 4 w 1470"/>
              <a:gd name="T53" fmla="*/ 1098 h 2346"/>
              <a:gd name="T54" fmla="*/ 27 w 1470"/>
              <a:gd name="T55" fmla="*/ 954 h 2346"/>
              <a:gd name="T56" fmla="*/ 71 w 1470"/>
              <a:gd name="T57" fmla="*/ 815 h 2346"/>
              <a:gd name="T58" fmla="*/ 131 w 1470"/>
              <a:gd name="T59" fmla="*/ 684 h 2346"/>
              <a:gd name="T60" fmla="*/ 204 w 1470"/>
              <a:gd name="T61" fmla="*/ 560 h 2346"/>
              <a:gd name="T62" fmla="*/ 284 w 1470"/>
              <a:gd name="T63" fmla="*/ 446 h 2346"/>
              <a:gd name="T64" fmla="*/ 367 w 1470"/>
              <a:gd name="T65" fmla="*/ 343 h 2346"/>
              <a:gd name="T66" fmla="*/ 452 w 1470"/>
              <a:gd name="T67" fmla="*/ 251 h 2346"/>
              <a:gd name="T68" fmla="*/ 532 w 1470"/>
              <a:gd name="T69" fmla="*/ 170 h 2346"/>
              <a:gd name="T70" fmla="*/ 604 w 1470"/>
              <a:gd name="T71" fmla="*/ 105 h 2346"/>
              <a:gd name="T72" fmla="*/ 665 w 1470"/>
              <a:gd name="T73" fmla="*/ 55 h 2346"/>
              <a:gd name="T74" fmla="*/ 709 w 1470"/>
              <a:gd name="T75" fmla="*/ 19 h 2346"/>
              <a:gd name="T76" fmla="*/ 732 w 1470"/>
              <a:gd name="T77" fmla="*/ 1 h 2346"/>
              <a:gd name="T78" fmla="*/ 739 w 1470"/>
              <a:gd name="T79" fmla="*/ 1 h 2346"/>
              <a:gd name="T80" fmla="*/ 763 w 1470"/>
              <a:gd name="T81" fmla="*/ 19 h 2346"/>
              <a:gd name="T82" fmla="*/ 806 w 1470"/>
              <a:gd name="T83" fmla="*/ 55 h 2346"/>
              <a:gd name="T84" fmla="*/ 866 w 1470"/>
              <a:gd name="T85" fmla="*/ 105 h 2346"/>
              <a:gd name="T86" fmla="*/ 939 w 1470"/>
              <a:gd name="T87" fmla="*/ 170 h 2346"/>
              <a:gd name="T88" fmla="*/ 1019 w 1470"/>
              <a:gd name="T89" fmla="*/ 251 h 2346"/>
              <a:gd name="T90" fmla="*/ 1102 w 1470"/>
              <a:gd name="T91" fmla="*/ 343 h 2346"/>
              <a:gd name="T92" fmla="*/ 1187 w 1470"/>
              <a:gd name="T93" fmla="*/ 446 h 2346"/>
              <a:gd name="T94" fmla="*/ 1267 w 1470"/>
              <a:gd name="T95" fmla="*/ 560 h 2346"/>
              <a:gd name="T96" fmla="*/ 1339 w 1470"/>
              <a:gd name="T97" fmla="*/ 684 h 2346"/>
              <a:gd name="T98" fmla="*/ 1400 w 1470"/>
              <a:gd name="T99" fmla="*/ 815 h 2346"/>
              <a:gd name="T100" fmla="*/ 1444 w 1470"/>
              <a:gd name="T101" fmla="*/ 954 h 2346"/>
              <a:gd name="T102" fmla="*/ 1467 w 1470"/>
              <a:gd name="T103" fmla="*/ 1098 h 23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solidFill>
            <a:schemeClr val="tx2">
              <a:lumMod val="75000"/>
            </a:schemeClr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sysClr val="windowText" lastClr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title"/>
          </p:nvPr>
        </p:nvSpPr>
        <p:spPr>
          <a:xfrm>
            <a:off x="595223" y="194072"/>
            <a:ext cx="5661085" cy="78287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18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  <a:t>Предметом формирования во внеурочной деятельности являются компоненты функциональной грамотности</a:t>
            </a:r>
            <a:br>
              <a:rPr lang="ru-RU" sz="1800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</a:rPr>
            </a:br>
            <a:endParaRPr lang="en-US" sz="1800" dirty="0">
              <a:solidFill>
                <a:schemeClr val="accent6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23558" name="Text Box 9"/>
          <p:cNvSpPr txBox="1">
            <a:spLocks noChangeArrowheads="1"/>
          </p:cNvSpPr>
          <p:nvPr/>
        </p:nvSpPr>
        <p:spPr bwMode="gray">
          <a:xfrm>
            <a:off x="3482975" y="1701800"/>
            <a:ext cx="1673225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ценностные</a:t>
            </a:r>
            <a:r>
              <a:rPr lang="ru-RU" altLang="ru-RU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alt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отношения</a:t>
            </a:r>
            <a:endParaRPr lang="en-US" alt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0" name="Text Box 10"/>
          <p:cNvSpPr txBox="1">
            <a:spLocks noChangeArrowheads="1"/>
          </p:cNvSpPr>
          <p:nvPr/>
        </p:nvSpPr>
        <p:spPr bwMode="gray">
          <a:xfrm>
            <a:off x="1646238" y="3113088"/>
            <a:ext cx="1674812" cy="854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altLang="ru-RU" sz="1200" kern="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altLang="ru-RU" sz="1650" kern="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универсальные учебные действия</a:t>
            </a:r>
            <a:endParaRPr lang="en-US" altLang="ru-RU" sz="1650" b="1" kern="0" dirty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3560" name="Text Box 11"/>
          <p:cNvSpPr txBox="1">
            <a:spLocks noChangeArrowheads="1"/>
          </p:cNvSpPr>
          <p:nvPr/>
        </p:nvSpPr>
        <p:spPr bwMode="gray">
          <a:xfrm>
            <a:off x="3463925" y="3179763"/>
            <a:ext cx="1619250" cy="784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1200" b="1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ru-RU" altLang="ru-RU" sz="15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позитивный опыт применения знаний</a:t>
            </a:r>
            <a:endParaRPr lang="en-US" altLang="ru-RU" sz="15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3495675" y="241458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3562" name="Text Box 16"/>
          <p:cNvSpPr txBox="1">
            <a:spLocks noChangeArrowheads="1"/>
          </p:cNvSpPr>
          <p:nvPr/>
        </p:nvSpPr>
        <p:spPr bwMode="gray">
          <a:xfrm>
            <a:off x="1749425" y="1717675"/>
            <a:ext cx="1344613" cy="460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знания</a:t>
            </a:r>
            <a:endParaRPr lang="en-US" altLang="ru-RU" sz="24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1" y="600984"/>
            <a:ext cx="6148641" cy="54353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1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  <a:t>Формы организации внеурочной деятельности </a:t>
            </a:r>
            <a:endParaRPr lang="en-US" altLang="ru-RU" sz="21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invGray">
          <a:xfrm>
            <a:off x="487363" y="1406525"/>
            <a:ext cx="2740025" cy="1200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chemeClr val="bg1"/>
                </a:solidFill>
              </a:rPr>
              <a:t>- </a:t>
            </a:r>
            <a:r>
              <a:rPr lang="ru-RU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викторины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олимпиады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КВН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-конкурсы</a:t>
            </a:r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gray">
          <a:xfrm>
            <a:off x="2205038" y="1477963"/>
            <a:ext cx="9159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ru-RU" altLang="ru-RU" b="1">
                <a:solidFill>
                  <a:srgbClr val="F8F8F8"/>
                </a:solidFill>
                <a:latin typeface="Times New Roman" pitchFamily="18" charset="0"/>
                <a:cs typeface="Times New Roman" pitchFamily="18" charset="0"/>
              </a:rPr>
              <a:t>знания</a:t>
            </a:r>
            <a:endParaRPr lang="en-US" altLang="ru-RU" b="1">
              <a:solidFill>
                <a:srgbClr val="F8F8F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invGray">
          <a:xfrm>
            <a:off x="3527425" y="1406525"/>
            <a:ext cx="2836863" cy="11795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/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gray">
          <a:xfrm>
            <a:off x="3571875" y="1503363"/>
            <a:ext cx="679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ru-RU" altLang="ru-RU" sz="1600" b="1">
                <a:solidFill>
                  <a:srgbClr val="F8F8F8"/>
                </a:solidFill>
                <a:latin typeface="Times New Roman" pitchFamily="18" charset="0"/>
                <a:cs typeface="Times New Roman" pitchFamily="18" charset="0"/>
              </a:rPr>
              <a:t>УУД</a:t>
            </a:r>
            <a:endParaRPr lang="en-US" altLang="ru-RU" sz="1600" b="1">
              <a:solidFill>
                <a:srgbClr val="F8F8F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invGray">
          <a:xfrm>
            <a:off x="476250" y="2867025"/>
            <a:ext cx="2740025" cy="1127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/>
          </a:p>
        </p:txBody>
      </p:sp>
      <p:sp>
        <p:nvSpPr>
          <p:cNvPr id="24583" name="Rectangle 8"/>
          <p:cNvSpPr>
            <a:spLocks noChangeArrowheads="1"/>
          </p:cNvSpPr>
          <p:nvPr/>
        </p:nvSpPr>
        <p:spPr bwMode="gray">
          <a:xfrm>
            <a:off x="1970088" y="3436938"/>
            <a:ext cx="13509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ru-RU" altLang="ru-RU" sz="1600" b="1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ru-RU" altLang="ru-RU"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опыт применения</a:t>
            </a:r>
            <a:endParaRPr lang="en-US" altLang="ru-RU" sz="16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invGray">
          <a:xfrm>
            <a:off x="3527425" y="2874963"/>
            <a:ext cx="2843213" cy="1120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kern="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kern="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ценностные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отношения </a:t>
            </a:r>
          </a:p>
        </p:txBody>
      </p:sp>
      <p:sp>
        <p:nvSpPr>
          <p:cNvPr id="14346" name="Text Box 11"/>
          <p:cNvSpPr txBox="1">
            <a:spLocks noChangeArrowheads="1"/>
          </p:cNvSpPr>
          <p:nvPr/>
        </p:nvSpPr>
        <p:spPr bwMode="gray">
          <a:xfrm>
            <a:off x="512763" y="2841625"/>
            <a:ext cx="1566862" cy="900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050" kern="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исследовательская, проектная, творческая, трудовая деятельность, социальные практики, экскурсии, экспедиции</a:t>
            </a:r>
            <a:endParaRPr lang="en-US" altLang="ru-RU" sz="1050" kern="0" dirty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4586" name="Text Box 13"/>
          <p:cNvSpPr txBox="1">
            <a:spLocks noChangeArrowheads="1"/>
          </p:cNvSpPr>
          <p:nvPr/>
        </p:nvSpPr>
        <p:spPr bwMode="gray">
          <a:xfrm>
            <a:off x="4953000" y="1436688"/>
            <a:ext cx="1330325" cy="116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altLang="ru-RU" sz="1400" b="1">
                <a:solidFill>
                  <a:srgbClr val="F8F8F8"/>
                </a:solidFill>
                <a:latin typeface="Times New Roman" pitchFamily="18" charset="0"/>
                <a:cs typeface="Times New Roman" pitchFamily="18" charset="0"/>
              </a:rPr>
              <a:t>кружок</a:t>
            </a:r>
          </a:p>
          <a:p>
            <a:pPr>
              <a:buFontTx/>
              <a:buChar char="-"/>
            </a:pPr>
            <a:r>
              <a:rPr lang="ru-RU" altLang="ru-RU" sz="1400" b="1">
                <a:solidFill>
                  <a:srgbClr val="F8F8F8"/>
                </a:solidFill>
                <a:latin typeface="Times New Roman" pitchFamily="18" charset="0"/>
                <a:cs typeface="Times New Roman" pitchFamily="18" charset="0"/>
              </a:rPr>
              <a:t> клуб</a:t>
            </a:r>
          </a:p>
          <a:p>
            <a:pPr>
              <a:buFontTx/>
              <a:buChar char="-"/>
            </a:pPr>
            <a:r>
              <a:rPr lang="ru-RU" altLang="ru-RU" sz="1400" b="1">
                <a:solidFill>
                  <a:srgbClr val="F8F8F8"/>
                </a:solidFill>
                <a:latin typeface="Times New Roman" pitchFamily="18" charset="0"/>
                <a:cs typeface="Times New Roman" pitchFamily="18" charset="0"/>
              </a:rPr>
              <a:t> студия</a:t>
            </a:r>
          </a:p>
          <a:p>
            <a:pPr>
              <a:buFontTx/>
              <a:buChar char="-"/>
            </a:pPr>
            <a:r>
              <a:rPr lang="ru-RU" altLang="ru-RU" sz="1400" b="1">
                <a:solidFill>
                  <a:srgbClr val="F8F8F8"/>
                </a:solidFill>
                <a:latin typeface="Times New Roman" pitchFamily="18" charset="0"/>
                <a:cs typeface="Times New Roman" pitchFamily="18" charset="0"/>
              </a:rPr>
              <a:t> секция</a:t>
            </a:r>
          </a:p>
          <a:p>
            <a:r>
              <a:rPr lang="ru-RU" altLang="ru-RU" sz="1400" b="1">
                <a:solidFill>
                  <a:srgbClr val="F8F8F8"/>
                </a:solidFill>
                <a:latin typeface="Times New Roman" pitchFamily="18" charset="0"/>
                <a:cs typeface="Times New Roman" pitchFamily="18" charset="0"/>
              </a:rPr>
              <a:t>-  мастерская</a:t>
            </a:r>
            <a:endParaRPr lang="en-US" altLang="ru-RU" sz="1400" b="1">
              <a:solidFill>
                <a:srgbClr val="F8F8F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7" name="Text Box 14"/>
          <p:cNvSpPr txBox="1">
            <a:spLocks noChangeArrowheads="1"/>
          </p:cNvSpPr>
          <p:nvPr/>
        </p:nvSpPr>
        <p:spPr bwMode="gray">
          <a:xfrm>
            <a:off x="4673600" y="2884488"/>
            <a:ext cx="2038350" cy="812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buFontTx/>
              <a:buChar char="-"/>
            </a:pPr>
            <a:r>
              <a:rPr lang="ru-RU" altLang="ru-RU" sz="1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утренники</a:t>
            </a:r>
          </a:p>
          <a:p>
            <a:pPr>
              <a:lnSpc>
                <a:spcPct val="130000"/>
              </a:lnSpc>
              <a:buFontTx/>
              <a:buChar char="-"/>
            </a:pPr>
            <a:r>
              <a:rPr lang="ru-RU" altLang="ru-RU" sz="1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тематические  вечера</a:t>
            </a:r>
          </a:p>
          <a:p>
            <a:pPr>
              <a:lnSpc>
                <a:spcPct val="130000"/>
              </a:lnSpc>
              <a:buFontTx/>
              <a:buChar char="-"/>
            </a:pPr>
            <a:r>
              <a:rPr lang="ru-RU" altLang="ru-RU" sz="1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фестивали</a:t>
            </a:r>
            <a:endParaRPr lang="en-US" altLang="ru-RU" sz="12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588" name="Group 15"/>
          <p:cNvGrpSpPr>
            <a:grpSpLocks/>
          </p:cNvGrpSpPr>
          <p:nvPr/>
        </p:nvGrpSpPr>
        <p:grpSpPr bwMode="auto">
          <a:xfrm>
            <a:off x="3556000" y="2870200"/>
            <a:ext cx="660400" cy="592138"/>
            <a:chOff x="2430" y="1692"/>
            <a:chExt cx="339" cy="339"/>
          </a:xfrm>
        </p:grpSpPr>
        <p:sp>
          <p:nvSpPr>
            <p:cNvPr id="14364" name="Freeform 16"/>
            <p:cNvSpPr>
              <a:spLocks noEditPoints="1"/>
            </p:cNvSpPr>
            <p:nvPr/>
          </p:nvSpPr>
          <p:spPr bwMode="gray">
            <a:xfrm>
              <a:off x="2430" y="1692"/>
              <a:ext cx="339" cy="339"/>
            </a:xfrm>
            <a:custGeom>
              <a:avLst/>
              <a:gdLst>
                <a:gd name="T0" fmla="*/ 170 w 339"/>
                <a:gd name="T1" fmla="*/ 0 h 339"/>
                <a:gd name="T2" fmla="*/ 131 w 339"/>
                <a:gd name="T3" fmla="*/ 5 h 339"/>
                <a:gd name="T4" fmla="*/ 95 w 339"/>
                <a:gd name="T5" fmla="*/ 17 h 339"/>
                <a:gd name="T6" fmla="*/ 63 w 339"/>
                <a:gd name="T7" fmla="*/ 38 h 339"/>
                <a:gd name="T8" fmla="*/ 38 w 339"/>
                <a:gd name="T9" fmla="*/ 63 h 339"/>
                <a:gd name="T10" fmla="*/ 18 w 339"/>
                <a:gd name="T11" fmla="*/ 95 h 339"/>
                <a:gd name="T12" fmla="*/ 5 w 339"/>
                <a:gd name="T13" fmla="*/ 131 h 339"/>
                <a:gd name="T14" fmla="*/ 0 w 339"/>
                <a:gd name="T15" fmla="*/ 170 h 339"/>
                <a:gd name="T16" fmla="*/ 5 w 339"/>
                <a:gd name="T17" fmla="*/ 209 h 339"/>
                <a:gd name="T18" fmla="*/ 18 w 339"/>
                <a:gd name="T19" fmla="*/ 245 h 339"/>
                <a:gd name="T20" fmla="*/ 38 w 339"/>
                <a:gd name="T21" fmla="*/ 276 h 339"/>
                <a:gd name="T22" fmla="*/ 63 w 339"/>
                <a:gd name="T23" fmla="*/ 302 h 339"/>
                <a:gd name="T24" fmla="*/ 95 w 339"/>
                <a:gd name="T25" fmla="*/ 323 h 339"/>
                <a:gd name="T26" fmla="*/ 131 w 339"/>
                <a:gd name="T27" fmla="*/ 335 h 339"/>
                <a:gd name="T28" fmla="*/ 170 w 339"/>
                <a:gd name="T29" fmla="*/ 339 h 339"/>
                <a:gd name="T30" fmla="*/ 209 w 339"/>
                <a:gd name="T31" fmla="*/ 335 h 339"/>
                <a:gd name="T32" fmla="*/ 245 w 339"/>
                <a:gd name="T33" fmla="*/ 323 h 339"/>
                <a:gd name="T34" fmla="*/ 276 w 339"/>
                <a:gd name="T35" fmla="*/ 302 h 339"/>
                <a:gd name="T36" fmla="*/ 303 w 339"/>
                <a:gd name="T37" fmla="*/ 276 h 339"/>
                <a:gd name="T38" fmla="*/ 323 w 339"/>
                <a:gd name="T39" fmla="*/ 245 h 339"/>
                <a:gd name="T40" fmla="*/ 335 w 339"/>
                <a:gd name="T41" fmla="*/ 209 h 339"/>
                <a:gd name="T42" fmla="*/ 339 w 339"/>
                <a:gd name="T43" fmla="*/ 170 h 339"/>
                <a:gd name="T44" fmla="*/ 335 w 339"/>
                <a:gd name="T45" fmla="*/ 131 h 339"/>
                <a:gd name="T46" fmla="*/ 323 w 339"/>
                <a:gd name="T47" fmla="*/ 95 h 339"/>
                <a:gd name="T48" fmla="*/ 303 w 339"/>
                <a:gd name="T49" fmla="*/ 63 h 339"/>
                <a:gd name="T50" fmla="*/ 276 w 339"/>
                <a:gd name="T51" fmla="*/ 38 h 339"/>
                <a:gd name="T52" fmla="*/ 245 w 339"/>
                <a:gd name="T53" fmla="*/ 17 h 339"/>
                <a:gd name="T54" fmla="*/ 209 w 339"/>
                <a:gd name="T55" fmla="*/ 5 h 339"/>
                <a:gd name="T56" fmla="*/ 170 w 339"/>
                <a:gd name="T57" fmla="*/ 0 h 339"/>
                <a:gd name="T58" fmla="*/ 170 w 339"/>
                <a:gd name="T59" fmla="*/ 294 h 339"/>
                <a:gd name="T60" fmla="*/ 137 w 339"/>
                <a:gd name="T61" fmla="*/ 291 h 339"/>
                <a:gd name="T62" fmla="*/ 107 w 339"/>
                <a:gd name="T63" fmla="*/ 278 h 339"/>
                <a:gd name="T64" fmla="*/ 81 w 339"/>
                <a:gd name="T65" fmla="*/ 258 h 339"/>
                <a:gd name="T66" fmla="*/ 62 w 339"/>
                <a:gd name="T67" fmla="*/ 233 h 339"/>
                <a:gd name="T68" fmla="*/ 50 w 339"/>
                <a:gd name="T69" fmla="*/ 203 h 339"/>
                <a:gd name="T70" fmla="*/ 45 w 339"/>
                <a:gd name="T71" fmla="*/ 170 h 339"/>
                <a:gd name="T72" fmla="*/ 50 w 339"/>
                <a:gd name="T73" fmla="*/ 137 h 339"/>
                <a:gd name="T74" fmla="*/ 62 w 339"/>
                <a:gd name="T75" fmla="*/ 107 h 339"/>
                <a:gd name="T76" fmla="*/ 81 w 339"/>
                <a:gd name="T77" fmla="*/ 81 h 339"/>
                <a:gd name="T78" fmla="*/ 107 w 339"/>
                <a:gd name="T79" fmla="*/ 62 h 339"/>
                <a:gd name="T80" fmla="*/ 137 w 339"/>
                <a:gd name="T81" fmla="*/ 48 h 339"/>
                <a:gd name="T82" fmla="*/ 170 w 339"/>
                <a:gd name="T83" fmla="*/ 44 h 339"/>
                <a:gd name="T84" fmla="*/ 203 w 339"/>
                <a:gd name="T85" fmla="*/ 48 h 339"/>
                <a:gd name="T86" fmla="*/ 233 w 339"/>
                <a:gd name="T87" fmla="*/ 62 h 339"/>
                <a:gd name="T88" fmla="*/ 258 w 339"/>
                <a:gd name="T89" fmla="*/ 81 h 339"/>
                <a:gd name="T90" fmla="*/ 278 w 339"/>
                <a:gd name="T91" fmla="*/ 107 h 339"/>
                <a:gd name="T92" fmla="*/ 291 w 339"/>
                <a:gd name="T93" fmla="*/ 137 h 339"/>
                <a:gd name="T94" fmla="*/ 296 w 339"/>
                <a:gd name="T95" fmla="*/ 170 h 339"/>
                <a:gd name="T96" fmla="*/ 291 w 339"/>
                <a:gd name="T97" fmla="*/ 203 h 339"/>
                <a:gd name="T98" fmla="*/ 278 w 339"/>
                <a:gd name="T99" fmla="*/ 233 h 339"/>
                <a:gd name="T100" fmla="*/ 258 w 339"/>
                <a:gd name="T101" fmla="*/ 258 h 339"/>
                <a:gd name="T102" fmla="*/ 233 w 339"/>
                <a:gd name="T103" fmla="*/ 278 h 339"/>
                <a:gd name="T104" fmla="*/ 203 w 339"/>
                <a:gd name="T105" fmla="*/ 291 h 339"/>
                <a:gd name="T106" fmla="*/ 170 w 339"/>
                <a:gd name="T107" fmla="*/ 294 h 33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39" h="339">
                  <a:moveTo>
                    <a:pt x="170" y="0"/>
                  </a:moveTo>
                  <a:lnTo>
                    <a:pt x="131" y="5"/>
                  </a:lnTo>
                  <a:lnTo>
                    <a:pt x="95" y="17"/>
                  </a:lnTo>
                  <a:lnTo>
                    <a:pt x="63" y="38"/>
                  </a:lnTo>
                  <a:lnTo>
                    <a:pt x="38" y="63"/>
                  </a:lnTo>
                  <a:lnTo>
                    <a:pt x="18" y="95"/>
                  </a:lnTo>
                  <a:lnTo>
                    <a:pt x="5" y="131"/>
                  </a:lnTo>
                  <a:lnTo>
                    <a:pt x="0" y="170"/>
                  </a:lnTo>
                  <a:lnTo>
                    <a:pt x="5" y="209"/>
                  </a:lnTo>
                  <a:lnTo>
                    <a:pt x="18" y="245"/>
                  </a:lnTo>
                  <a:lnTo>
                    <a:pt x="38" y="276"/>
                  </a:lnTo>
                  <a:lnTo>
                    <a:pt x="63" y="302"/>
                  </a:lnTo>
                  <a:lnTo>
                    <a:pt x="95" y="323"/>
                  </a:lnTo>
                  <a:lnTo>
                    <a:pt x="131" y="335"/>
                  </a:lnTo>
                  <a:lnTo>
                    <a:pt x="170" y="339"/>
                  </a:lnTo>
                  <a:lnTo>
                    <a:pt x="209" y="335"/>
                  </a:lnTo>
                  <a:lnTo>
                    <a:pt x="245" y="323"/>
                  </a:lnTo>
                  <a:lnTo>
                    <a:pt x="276" y="302"/>
                  </a:lnTo>
                  <a:lnTo>
                    <a:pt x="303" y="276"/>
                  </a:lnTo>
                  <a:lnTo>
                    <a:pt x="323" y="245"/>
                  </a:lnTo>
                  <a:lnTo>
                    <a:pt x="335" y="209"/>
                  </a:lnTo>
                  <a:lnTo>
                    <a:pt x="339" y="170"/>
                  </a:lnTo>
                  <a:lnTo>
                    <a:pt x="335" y="131"/>
                  </a:lnTo>
                  <a:lnTo>
                    <a:pt x="323" y="95"/>
                  </a:lnTo>
                  <a:lnTo>
                    <a:pt x="303" y="63"/>
                  </a:lnTo>
                  <a:lnTo>
                    <a:pt x="276" y="38"/>
                  </a:lnTo>
                  <a:lnTo>
                    <a:pt x="245" y="17"/>
                  </a:lnTo>
                  <a:lnTo>
                    <a:pt x="209" y="5"/>
                  </a:lnTo>
                  <a:lnTo>
                    <a:pt x="170" y="0"/>
                  </a:lnTo>
                  <a:close/>
                  <a:moveTo>
                    <a:pt x="170" y="294"/>
                  </a:moveTo>
                  <a:lnTo>
                    <a:pt x="137" y="291"/>
                  </a:lnTo>
                  <a:lnTo>
                    <a:pt x="107" y="278"/>
                  </a:lnTo>
                  <a:lnTo>
                    <a:pt x="81" y="258"/>
                  </a:lnTo>
                  <a:lnTo>
                    <a:pt x="62" y="233"/>
                  </a:lnTo>
                  <a:lnTo>
                    <a:pt x="50" y="203"/>
                  </a:lnTo>
                  <a:lnTo>
                    <a:pt x="45" y="170"/>
                  </a:lnTo>
                  <a:lnTo>
                    <a:pt x="50" y="137"/>
                  </a:lnTo>
                  <a:lnTo>
                    <a:pt x="62" y="107"/>
                  </a:lnTo>
                  <a:lnTo>
                    <a:pt x="81" y="81"/>
                  </a:lnTo>
                  <a:lnTo>
                    <a:pt x="107" y="62"/>
                  </a:lnTo>
                  <a:lnTo>
                    <a:pt x="137" y="48"/>
                  </a:lnTo>
                  <a:lnTo>
                    <a:pt x="170" y="44"/>
                  </a:lnTo>
                  <a:lnTo>
                    <a:pt x="203" y="48"/>
                  </a:lnTo>
                  <a:lnTo>
                    <a:pt x="233" y="62"/>
                  </a:lnTo>
                  <a:lnTo>
                    <a:pt x="258" y="81"/>
                  </a:lnTo>
                  <a:lnTo>
                    <a:pt x="278" y="107"/>
                  </a:lnTo>
                  <a:lnTo>
                    <a:pt x="291" y="137"/>
                  </a:lnTo>
                  <a:lnTo>
                    <a:pt x="296" y="170"/>
                  </a:lnTo>
                  <a:lnTo>
                    <a:pt x="291" y="203"/>
                  </a:lnTo>
                  <a:lnTo>
                    <a:pt x="278" y="233"/>
                  </a:lnTo>
                  <a:lnTo>
                    <a:pt x="258" y="258"/>
                  </a:lnTo>
                  <a:lnTo>
                    <a:pt x="233" y="278"/>
                  </a:lnTo>
                  <a:lnTo>
                    <a:pt x="203" y="291"/>
                  </a:lnTo>
                  <a:lnTo>
                    <a:pt x="170" y="294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4365" name="Freeform 17"/>
            <p:cNvSpPr>
              <a:spLocks noEditPoints="1"/>
            </p:cNvSpPr>
            <p:nvPr/>
          </p:nvSpPr>
          <p:spPr bwMode="gray">
            <a:xfrm>
              <a:off x="2516" y="1799"/>
              <a:ext cx="168" cy="156"/>
            </a:xfrm>
            <a:custGeom>
              <a:avLst/>
              <a:gdLst>
                <a:gd name="T0" fmla="*/ 12 w 168"/>
                <a:gd name="T1" fmla="*/ 76 h 157"/>
                <a:gd name="T2" fmla="*/ 30 w 168"/>
                <a:gd name="T3" fmla="*/ 114 h 157"/>
                <a:gd name="T4" fmla="*/ 63 w 168"/>
                <a:gd name="T5" fmla="*/ 132 h 157"/>
                <a:gd name="T6" fmla="*/ 106 w 168"/>
                <a:gd name="T7" fmla="*/ 132 h 157"/>
                <a:gd name="T8" fmla="*/ 139 w 168"/>
                <a:gd name="T9" fmla="*/ 114 h 157"/>
                <a:gd name="T10" fmla="*/ 157 w 168"/>
                <a:gd name="T11" fmla="*/ 76 h 157"/>
                <a:gd name="T12" fmla="*/ 163 w 168"/>
                <a:gd name="T13" fmla="*/ 100 h 157"/>
                <a:gd name="T14" fmla="*/ 142 w 168"/>
                <a:gd name="T15" fmla="*/ 136 h 157"/>
                <a:gd name="T16" fmla="*/ 106 w 168"/>
                <a:gd name="T17" fmla="*/ 156 h 157"/>
                <a:gd name="T18" fmla="*/ 61 w 168"/>
                <a:gd name="T19" fmla="*/ 156 h 157"/>
                <a:gd name="T20" fmla="*/ 27 w 168"/>
                <a:gd name="T21" fmla="*/ 136 h 157"/>
                <a:gd name="T22" fmla="*/ 4 w 168"/>
                <a:gd name="T23" fmla="*/ 100 h 157"/>
                <a:gd name="T24" fmla="*/ 39 w 168"/>
                <a:gd name="T25" fmla="*/ 45 h 157"/>
                <a:gd name="T26" fmla="*/ 27 w 168"/>
                <a:gd name="T27" fmla="*/ 42 h 157"/>
                <a:gd name="T28" fmla="*/ 19 w 168"/>
                <a:gd name="T29" fmla="*/ 34 h 157"/>
                <a:gd name="T30" fmla="*/ 16 w 168"/>
                <a:gd name="T31" fmla="*/ 22 h 157"/>
                <a:gd name="T32" fmla="*/ 19 w 168"/>
                <a:gd name="T33" fmla="*/ 12 h 157"/>
                <a:gd name="T34" fmla="*/ 27 w 168"/>
                <a:gd name="T35" fmla="*/ 3 h 157"/>
                <a:gd name="T36" fmla="*/ 39 w 168"/>
                <a:gd name="T37" fmla="*/ 0 h 157"/>
                <a:gd name="T38" fmla="*/ 49 w 168"/>
                <a:gd name="T39" fmla="*/ 3 h 157"/>
                <a:gd name="T40" fmla="*/ 58 w 168"/>
                <a:gd name="T41" fmla="*/ 12 h 157"/>
                <a:gd name="T42" fmla="*/ 61 w 168"/>
                <a:gd name="T43" fmla="*/ 22 h 157"/>
                <a:gd name="T44" fmla="*/ 58 w 168"/>
                <a:gd name="T45" fmla="*/ 34 h 157"/>
                <a:gd name="T46" fmla="*/ 49 w 168"/>
                <a:gd name="T47" fmla="*/ 42 h 157"/>
                <a:gd name="T48" fmla="*/ 39 w 168"/>
                <a:gd name="T49" fmla="*/ 45 h 157"/>
                <a:gd name="T50" fmla="*/ 124 w 168"/>
                <a:gd name="T51" fmla="*/ 45 h 157"/>
                <a:gd name="T52" fmla="*/ 114 w 168"/>
                <a:gd name="T53" fmla="*/ 39 h 157"/>
                <a:gd name="T54" fmla="*/ 108 w 168"/>
                <a:gd name="T55" fmla="*/ 28 h 157"/>
                <a:gd name="T56" fmla="*/ 108 w 168"/>
                <a:gd name="T57" fmla="*/ 16 h 157"/>
                <a:gd name="T58" fmla="*/ 114 w 168"/>
                <a:gd name="T59" fmla="*/ 6 h 157"/>
                <a:gd name="T60" fmla="*/ 124 w 168"/>
                <a:gd name="T61" fmla="*/ 1 h 157"/>
                <a:gd name="T62" fmla="*/ 136 w 168"/>
                <a:gd name="T63" fmla="*/ 1 h 157"/>
                <a:gd name="T64" fmla="*/ 145 w 168"/>
                <a:gd name="T65" fmla="*/ 6 h 157"/>
                <a:gd name="T66" fmla="*/ 151 w 168"/>
                <a:gd name="T67" fmla="*/ 16 h 157"/>
                <a:gd name="T68" fmla="*/ 151 w 168"/>
                <a:gd name="T69" fmla="*/ 28 h 157"/>
                <a:gd name="T70" fmla="*/ 145 w 168"/>
                <a:gd name="T71" fmla="*/ 39 h 157"/>
                <a:gd name="T72" fmla="*/ 136 w 168"/>
                <a:gd name="T73" fmla="*/ 45 h 15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68" h="157">
                  <a:moveTo>
                    <a:pt x="0" y="76"/>
                  </a:moveTo>
                  <a:lnTo>
                    <a:pt x="12" y="76"/>
                  </a:lnTo>
                  <a:lnTo>
                    <a:pt x="18" y="97"/>
                  </a:lnTo>
                  <a:lnTo>
                    <a:pt x="30" y="114"/>
                  </a:lnTo>
                  <a:lnTo>
                    <a:pt x="43" y="126"/>
                  </a:lnTo>
                  <a:lnTo>
                    <a:pt x="63" y="132"/>
                  </a:lnTo>
                  <a:lnTo>
                    <a:pt x="84" y="135"/>
                  </a:lnTo>
                  <a:lnTo>
                    <a:pt x="106" y="132"/>
                  </a:lnTo>
                  <a:lnTo>
                    <a:pt x="124" y="126"/>
                  </a:lnTo>
                  <a:lnTo>
                    <a:pt x="139" y="114"/>
                  </a:lnTo>
                  <a:lnTo>
                    <a:pt x="150" y="97"/>
                  </a:lnTo>
                  <a:lnTo>
                    <a:pt x="157" y="76"/>
                  </a:lnTo>
                  <a:lnTo>
                    <a:pt x="168" y="76"/>
                  </a:lnTo>
                  <a:lnTo>
                    <a:pt x="163" y="100"/>
                  </a:lnTo>
                  <a:lnTo>
                    <a:pt x="154" y="120"/>
                  </a:lnTo>
                  <a:lnTo>
                    <a:pt x="142" y="136"/>
                  </a:lnTo>
                  <a:lnTo>
                    <a:pt x="126" y="148"/>
                  </a:lnTo>
                  <a:lnTo>
                    <a:pt x="106" y="156"/>
                  </a:lnTo>
                  <a:lnTo>
                    <a:pt x="84" y="157"/>
                  </a:lnTo>
                  <a:lnTo>
                    <a:pt x="61" y="156"/>
                  </a:lnTo>
                  <a:lnTo>
                    <a:pt x="43" y="148"/>
                  </a:lnTo>
                  <a:lnTo>
                    <a:pt x="27" y="136"/>
                  </a:lnTo>
                  <a:lnTo>
                    <a:pt x="13" y="120"/>
                  </a:lnTo>
                  <a:lnTo>
                    <a:pt x="4" y="100"/>
                  </a:lnTo>
                  <a:lnTo>
                    <a:pt x="0" y="76"/>
                  </a:lnTo>
                  <a:close/>
                  <a:moveTo>
                    <a:pt x="39" y="45"/>
                  </a:moveTo>
                  <a:lnTo>
                    <a:pt x="33" y="45"/>
                  </a:lnTo>
                  <a:lnTo>
                    <a:pt x="27" y="42"/>
                  </a:lnTo>
                  <a:lnTo>
                    <a:pt x="22" y="39"/>
                  </a:lnTo>
                  <a:lnTo>
                    <a:pt x="19" y="34"/>
                  </a:lnTo>
                  <a:lnTo>
                    <a:pt x="16" y="28"/>
                  </a:lnTo>
                  <a:lnTo>
                    <a:pt x="16" y="22"/>
                  </a:lnTo>
                  <a:lnTo>
                    <a:pt x="16" y="16"/>
                  </a:lnTo>
                  <a:lnTo>
                    <a:pt x="19" y="12"/>
                  </a:lnTo>
                  <a:lnTo>
                    <a:pt x="22" y="6"/>
                  </a:lnTo>
                  <a:lnTo>
                    <a:pt x="27" y="3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9" y="3"/>
                  </a:lnTo>
                  <a:lnTo>
                    <a:pt x="55" y="6"/>
                  </a:lnTo>
                  <a:lnTo>
                    <a:pt x="58" y="12"/>
                  </a:lnTo>
                  <a:lnTo>
                    <a:pt x="61" y="16"/>
                  </a:lnTo>
                  <a:lnTo>
                    <a:pt x="61" y="22"/>
                  </a:lnTo>
                  <a:lnTo>
                    <a:pt x="61" y="28"/>
                  </a:lnTo>
                  <a:lnTo>
                    <a:pt x="58" y="34"/>
                  </a:lnTo>
                  <a:lnTo>
                    <a:pt x="55" y="39"/>
                  </a:lnTo>
                  <a:lnTo>
                    <a:pt x="49" y="42"/>
                  </a:lnTo>
                  <a:lnTo>
                    <a:pt x="45" y="45"/>
                  </a:lnTo>
                  <a:lnTo>
                    <a:pt x="39" y="45"/>
                  </a:lnTo>
                  <a:close/>
                  <a:moveTo>
                    <a:pt x="130" y="45"/>
                  </a:moveTo>
                  <a:lnTo>
                    <a:pt x="124" y="45"/>
                  </a:lnTo>
                  <a:lnTo>
                    <a:pt x="118" y="42"/>
                  </a:lnTo>
                  <a:lnTo>
                    <a:pt x="114" y="39"/>
                  </a:lnTo>
                  <a:lnTo>
                    <a:pt x="109" y="34"/>
                  </a:lnTo>
                  <a:lnTo>
                    <a:pt x="108" y="28"/>
                  </a:lnTo>
                  <a:lnTo>
                    <a:pt x="106" y="22"/>
                  </a:lnTo>
                  <a:lnTo>
                    <a:pt x="108" y="16"/>
                  </a:lnTo>
                  <a:lnTo>
                    <a:pt x="109" y="12"/>
                  </a:lnTo>
                  <a:lnTo>
                    <a:pt x="114" y="6"/>
                  </a:lnTo>
                  <a:lnTo>
                    <a:pt x="118" y="3"/>
                  </a:lnTo>
                  <a:lnTo>
                    <a:pt x="124" y="1"/>
                  </a:lnTo>
                  <a:lnTo>
                    <a:pt x="130" y="0"/>
                  </a:lnTo>
                  <a:lnTo>
                    <a:pt x="136" y="1"/>
                  </a:lnTo>
                  <a:lnTo>
                    <a:pt x="141" y="3"/>
                  </a:lnTo>
                  <a:lnTo>
                    <a:pt x="145" y="6"/>
                  </a:lnTo>
                  <a:lnTo>
                    <a:pt x="150" y="12"/>
                  </a:lnTo>
                  <a:lnTo>
                    <a:pt x="151" y="16"/>
                  </a:lnTo>
                  <a:lnTo>
                    <a:pt x="153" y="22"/>
                  </a:lnTo>
                  <a:lnTo>
                    <a:pt x="151" y="28"/>
                  </a:lnTo>
                  <a:lnTo>
                    <a:pt x="150" y="34"/>
                  </a:lnTo>
                  <a:lnTo>
                    <a:pt x="145" y="39"/>
                  </a:lnTo>
                  <a:lnTo>
                    <a:pt x="141" y="42"/>
                  </a:lnTo>
                  <a:lnTo>
                    <a:pt x="136" y="45"/>
                  </a:lnTo>
                  <a:lnTo>
                    <a:pt x="130" y="45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24589" name="Group 18"/>
          <p:cNvGrpSpPr>
            <a:grpSpLocks/>
          </p:cNvGrpSpPr>
          <p:nvPr/>
        </p:nvGrpSpPr>
        <p:grpSpPr bwMode="auto">
          <a:xfrm>
            <a:off x="2293938" y="1903413"/>
            <a:ext cx="758825" cy="577850"/>
            <a:chOff x="866" y="2169"/>
            <a:chExt cx="406" cy="405"/>
          </a:xfrm>
        </p:grpSpPr>
        <p:sp>
          <p:nvSpPr>
            <p:cNvPr id="14359" name="Freeform 19"/>
            <p:cNvSpPr>
              <a:spLocks/>
            </p:cNvSpPr>
            <p:nvPr/>
          </p:nvSpPr>
          <p:spPr bwMode="gray">
            <a:xfrm>
              <a:off x="1073" y="2181"/>
              <a:ext cx="189" cy="151"/>
            </a:xfrm>
            <a:custGeom>
              <a:avLst/>
              <a:gdLst>
                <a:gd name="T0" fmla="*/ 34 w 190"/>
                <a:gd name="T1" fmla="*/ 15 h 152"/>
                <a:gd name="T2" fmla="*/ 40 w 190"/>
                <a:gd name="T3" fmla="*/ 17 h 152"/>
                <a:gd name="T4" fmla="*/ 46 w 190"/>
                <a:gd name="T5" fmla="*/ 18 h 152"/>
                <a:gd name="T6" fmla="*/ 51 w 190"/>
                <a:gd name="T7" fmla="*/ 23 h 152"/>
                <a:gd name="T8" fmla="*/ 55 w 190"/>
                <a:gd name="T9" fmla="*/ 27 h 152"/>
                <a:gd name="T10" fmla="*/ 57 w 190"/>
                <a:gd name="T11" fmla="*/ 33 h 152"/>
                <a:gd name="T12" fmla="*/ 58 w 190"/>
                <a:gd name="T13" fmla="*/ 39 h 152"/>
                <a:gd name="T14" fmla="*/ 58 w 190"/>
                <a:gd name="T15" fmla="*/ 51 h 152"/>
                <a:gd name="T16" fmla="*/ 58 w 190"/>
                <a:gd name="T17" fmla="*/ 57 h 152"/>
                <a:gd name="T18" fmla="*/ 55 w 190"/>
                <a:gd name="T19" fmla="*/ 62 h 152"/>
                <a:gd name="T20" fmla="*/ 54 w 190"/>
                <a:gd name="T21" fmla="*/ 66 h 152"/>
                <a:gd name="T22" fmla="*/ 60 w 190"/>
                <a:gd name="T23" fmla="*/ 69 h 152"/>
                <a:gd name="T24" fmla="*/ 66 w 190"/>
                <a:gd name="T25" fmla="*/ 72 h 152"/>
                <a:gd name="T26" fmla="*/ 70 w 190"/>
                <a:gd name="T27" fmla="*/ 72 h 152"/>
                <a:gd name="T28" fmla="*/ 73 w 190"/>
                <a:gd name="T29" fmla="*/ 72 h 152"/>
                <a:gd name="T30" fmla="*/ 75 w 190"/>
                <a:gd name="T31" fmla="*/ 72 h 152"/>
                <a:gd name="T32" fmla="*/ 82 w 190"/>
                <a:gd name="T33" fmla="*/ 72 h 152"/>
                <a:gd name="T34" fmla="*/ 87 w 190"/>
                <a:gd name="T35" fmla="*/ 75 h 152"/>
                <a:gd name="T36" fmla="*/ 93 w 190"/>
                <a:gd name="T37" fmla="*/ 78 h 152"/>
                <a:gd name="T38" fmla="*/ 96 w 190"/>
                <a:gd name="T39" fmla="*/ 83 h 152"/>
                <a:gd name="T40" fmla="*/ 99 w 190"/>
                <a:gd name="T41" fmla="*/ 89 h 152"/>
                <a:gd name="T42" fmla="*/ 99 w 190"/>
                <a:gd name="T43" fmla="*/ 95 h 152"/>
                <a:gd name="T44" fmla="*/ 99 w 190"/>
                <a:gd name="T45" fmla="*/ 96 h 152"/>
                <a:gd name="T46" fmla="*/ 118 w 190"/>
                <a:gd name="T47" fmla="*/ 119 h 152"/>
                <a:gd name="T48" fmla="*/ 132 w 190"/>
                <a:gd name="T49" fmla="*/ 146 h 152"/>
                <a:gd name="T50" fmla="*/ 145 w 190"/>
                <a:gd name="T51" fmla="*/ 146 h 152"/>
                <a:gd name="T52" fmla="*/ 156 w 190"/>
                <a:gd name="T53" fmla="*/ 146 h 152"/>
                <a:gd name="T54" fmla="*/ 160 w 190"/>
                <a:gd name="T55" fmla="*/ 146 h 152"/>
                <a:gd name="T56" fmla="*/ 160 w 190"/>
                <a:gd name="T57" fmla="*/ 146 h 152"/>
                <a:gd name="T58" fmla="*/ 160 w 190"/>
                <a:gd name="T59" fmla="*/ 146 h 152"/>
                <a:gd name="T60" fmla="*/ 175 w 190"/>
                <a:gd name="T61" fmla="*/ 147 h 152"/>
                <a:gd name="T62" fmla="*/ 190 w 190"/>
                <a:gd name="T63" fmla="*/ 152 h 152"/>
                <a:gd name="T64" fmla="*/ 180 w 190"/>
                <a:gd name="T65" fmla="*/ 116 h 152"/>
                <a:gd name="T66" fmla="*/ 162 w 190"/>
                <a:gd name="T67" fmla="*/ 84 h 152"/>
                <a:gd name="T68" fmla="*/ 139 w 190"/>
                <a:gd name="T69" fmla="*/ 56 h 152"/>
                <a:gd name="T70" fmla="*/ 111 w 190"/>
                <a:gd name="T71" fmla="*/ 33 h 152"/>
                <a:gd name="T72" fmla="*/ 79 w 190"/>
                <a:gd name="T73" fmla="*/ 15 h 152"/>
                <a:gd name="T74" fmla="*/ 43 w 190"/>
                <a:gd name="T75" fmla="*/ 5 h 152"/>
                <a:gd name="T76" fmla="*/ 6 w 190"/>
                <a:gd name="T77" fmla="*/ 0 h 152"/>
                <a:gd name="T78" fmla="*/ 3 w 190"/>
                <a:gd name="T79" fmla="*/ 0 h 152"/>
                <a:gd name="T80" fmla="*/ 0 w 190"/>
                <a:gd name="T81" fmla="*/ 2 h 152"/>
                <a:gd name="T82" fmla="*/ 4 w 190"/>
                <a:gd name="T83" fmla="*/ 8 h 152"/>
                <a:gd name="T84" fmla="*/ 9 w 190"/>
                <a:gd name="T85" fmla="*/ 15 h 152"/>
                <a:gd name="T86" fmla="*/ 19 w 190"/>
                <a:gd name="T87" fmla="*/ 15 h 152"/>
                <a:gd name="T88" fmla="*/ 30 w 190"/>
                <a:gd name="T89" fmla="*/ 15 h 152"/>
                <a:gd name="T90" fmla="*/ 34 w 190"/>
                <a:gd name="T91" fmla="*/ 15 h 15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90" h="152">
                  <a:moveTo>
                    <a:pt x="34" y="15"/>
                  </a:moveTo>
                  <a:lnTo>
                    <a:pt x="40" y="17"/>
                  </a:lnTo>
                  <a:lnTo>
                    <a:pt x="46" y="18"/>
                  </a:lnTo>
                  <a:lnTo>
                    <a:pt x="51" y="23"/>
                  </a:lnTo>
                  <a:lnTo>
                    <a:pt x="55" y="27"/>
                  </a:lnTo>
                  <a:lnTo>
                    <a:pt x="57" y="33"/>
                  </a:lnTo>
                  <a:lnTo>
                    <a:pt x="58" y="39"/>
                  </a:lnTo>
                  <a:lnTo>
                    <a:pt x="58" y="51"/>
                  </a:lnTo>
                  <a:lnTo>
                    <a:pt x="58" y="57"/>
                  </a:lnTo>
                  <a:lnTo>
                    <a:pt x="55" y="62"/>
                  </a:lnTo>
                  <a:lnTo>
                    <a:pt x="54" y="66"/>
                  </a:lnTo>
                  <a:lnTo>
                    <a:pt x="60" y="69"/>
                  </a:lnTo>
                  <a:lnTo>
                    <a:pt x="66" y="72"/>
                  </a:lnTo>
                  <a:lnTo>
                    <a:pt x="70" y="72"/>
                  </a:lnTo>
                  <a:lnTo>
                    <a:pt x="73" y="72"/>
                  </a:lnTo>
                  <a:lnTo>
                    <a:pt x="75" y="72"/>
                  </a:lnTo>
                  <a:lnTo>
                    <a:pt x="82" y="72"/>
                  </a:lnTo>
                  <a:lnTo>
                    <a:pt x="87" y="75"/>
                  </a:lnTo>
                  <a:lnTo>
                    <a:pt x="93" y="78"/>
                  </a:lnTo>
                  <a:lnTo>
                    <a:pt x="96" y="83"/>
                  </a:lnTo>
                  <a:lnTo>
                    <a:pt x="99" y="89"/>
                  </a:lnTo>
                  <a:lnTo>
                    <a:pt x="99" y="95"/>
                  </a:lnTo>
                  <a:lnTo>
                    <a:pt x="99" y="96"/>
                  </a:lnTo>
                  <a:lnTo>
                    <a:pt x="118" y="119"/>
                  </a:lnTo>
                  <a:lnTo>
                    <a:pt x="132" y="146"/>
                  </a:lnTo>
                  <a:lnTo>
                    <a:pt x="145" y="146"/>
                  </a:lnTo>
                  <a:lnTo>
                    <a:pt x="156" y="146"/>
                  </a:lnTo>
                  <a:lnTo>
                    <a:pt x="160" y="146"/>
                  </a:lnTo>
                  <a:lnTo>
                    <a:pt x="175" y="147"/>
                  </a:lnTo>
                  <a:lnTo>
                    <a:pt x="190" y="152"/>
                  </a:lnTo>
                  <a:lnTo>
                    <a:pt x="180" y="116"/>
                  </a:lnTo>
                  <a:lnTo>
                    <a:pt x="162" y="84"/>
                  </a:lnTo>
                  <a:lnTo>
                    <a:pt x="139" y="56"/>
                  </a:lnTo>
                  <a:lnTo>
                    <a:pt x="111" y="33"/>
                  </a:lnTo>
                  <a:lnTo>
                    <a:pt x="79" y="15"/>
                  </a:lnTo>
                  <a:lnTo>
                    <a:pt x="43" y="5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4" y="8"/>
                  </a:lnTo>
                  <a:lnTo>
                    <a:pt x="9" y="15"/>
                  </a:lnTo>
                  <a:lnTo>
                    <a:pt x="19" y="15"/>
                  </a:lnTo>
                  <a:lnTo>
                    <a:pt x="30" y="15"/>
                  </a:lnTo>
                  <a:lnTo>
                    <a:pt x="34" y="15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4360" name="Freeform 20"/>
            <p:cNvSpPr>
              <a:spLocks/>
            </p:cNvSpPr>
            <p:nvPr/>
          </p:nvSpPr>
          <p:spPr bwMode="gray">
            <a:xfrm>
              <a:off x="911" y="2415"/>
              <a:ext cx="110" cy="131"/>
            </a:xfrm>
            <a:custGeom>
              <a:avLst/>
              <a:gdLst>
                <a:gd name="T0" fmla="*/ 40 w 109"/>
                <a:gd name="T1" fmla="*/ 0 h 131"/>
                <a:gd name="T2" fmla="*/ 33 w 109"/>
                <a:gd name="T3" fmla="*/ 11 h 131"/>
                <a:gd name="T4" fmla="*/ 25 w 109"/>
                <a:gd name="T5" fmla="*/ 21 h 131"/>
                <a:gd name="T6" fmla="*/ 16 w 109"/>
                <a:gd name="T7" fmla="*/ 32 h 131"/>
                <a:gd name="T8" fmla="*/ 12 w 109"/>
                <a:gd name="T9" fmla="*/ 39 h 131"/>
                <a:gd name="T10" fmla="*/ 9 w 109"/>
                <a:gd name="T11" fmla="*/ 41 h 131"/>
                <a:gd name="T12" fmla="*/ 7 w 109"/>
                <a:gd name="T13" fmla="*/ 44 h 131"/>
                <a:gd name="T14" fmla="*/ 3 w 109"/>
                <a:gd name="T15" fmla="*/ 45 h 131"/>
                <a:gd name="T16" fmla="*/ 0 w 109"/>
                <a:gd name="T17" fmla="*/ 47 h 131"/>
                <a:gd name="T18" fmla="*/ 18 w 109"/>
                <a:gd name="T19" fmla="*/ 74 h 131"/>
                <a:gd name="T20" fmla="*/ 39 w 109"/>
                <a:gd name="T21" fmla="*/ 96 h 131"/>
                <a:gd name="T22" fmla="*/ 63 w 109"/>
                <a:gd name="T23" fmla="*/ 116 h 131"/>
                <a:gd name="T24" fmla="*/ 90 w 109"/>
                <a:gd name="T25" fmla="*/ 131 h 131"/>
                <a:gd name="T26" fmla="*/ 100 w 109"/>
                <a:gd name="T27" fmla="*/ 104 h 131"/>
                <a:gd name="T28" fmla="*/ 109 w 109"/>
                <a:gd name="T29" fmla="*/ 77 h 131"/>
                <a:gd name="T30" fmla="*/ 87 w 109"/>
                <a:gd name="T31" fmla="*/ 63 h 131"/>
                <a:gd name="T32" fmla="*/ 67 w 109"/>
                <a:gd name="T33" fmla="*/ 45 h 131"/>
                <a:gd name="T34" fmla="*/ 52 w 109"/>
                <a:gd name="T35" fmla="*/ 24 h 131"/>
                <a:gd name="T36" fmla="*/ 40 w 109"/>
                <a:gd name="T37" fmla="*/ 0 h 13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9" h="131">
                  <a:moveTo>
                    <a:pt x="40" y="0"/>
                  </a:moveTo>
                  <a:lnTo>
                    <a:pt x="33" y="11"/>
                  </a:lnTo>
                  <a:lnTo>
                    <a:pt x="25" y="21"/>
                  </a:lnTo>
                  <a:lnTo>
                    <a:pt x="16" y="32"/>
                  </a:lnTo>
                  <a:lnTo>
                    <a:pt x="12" y="39"/>
                  </a:lnTo>
                  <a:lnTo>
                    <a:pt x="9" y="41"/>
                  </a:lnTo>
                  <a:lnTo>
                    <a:pt x="7" y="44"/>
                  </a:lnTo>
                  <a:lnTo>
                    <a:pt x="3" y="45"/>
                  </a:lnTo>
                  <a:lnTo>
                    <a:pt x="0" y="47"/>
                  </a:lnTo>
                  <a:lnTo>
                    <a:pt x="18" y="74"/>
                  </a:lnTo>
                  <a:lnTo>
                    <a:pt x="39" y="96"/>
                  </a:lnTo>
                  <a:lnTo>
                    <a:pt x="63" y="116"/>
                  </a:lnTo>
                  <a:lnTo>
                    <a:pt x="90" y="131"/>
                  </a:lnTo>
                  <a:lnTo>
                    <a:pt x="100" y="104"/>
                  </a:lnTo>
                  <a:lnTo>
                    <a:pt x="109" y="77"/>
                  </a:lnTo>
                  <a:lnTo>
                    <a:pt x="87" y="63"/>
                  </a:lnTo>
                  <a:lnTo>
                    <a:pt x="67" y="45"/>
                  </a:lnTo>
                  <a:lnTo>
                    <a:pt x="52" y="24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4361" name="Freeform 21"/>
            <p:cNvSpPr>
              <a:spLocks/>
            </p:cNvSpPr>
            <p:nvPr/>
          </p:nvSpPr>
          <p:spPr bwMode="gray">
            <a:xfrm>
              <a:off x="911" y="2198"/>
              <a:ext cx="110" cy="130"/>
            </a:xfrm>
            <a:custGeom>
              <a:avLst/>
              <a:gdLst>
                <a:gd name="T0" fmla="*/ 9 w 109"/>
                <a:gd name="T1" fmla="*/ 90 h 130"/>
                <a:gd name="T2" fmla="*/ 12 w 109"/>
                <a:gd name="T3" fmla="*/ 93 h 130"/>
                <a:gd name="T4" fmla="*/ 16 w 109"/>
                <a:gd name="T5" fmla="*/ 99 h 130"/>
                <a:gd name="T6" fmla="*/ 25 w 109"/>
                <a:gd name="T7" fmla="*/ 109 h 130"/>
                <a:gd name="T8" fmla="*/ 33 w 109"/>
                <a:gd name="T9" fmla="*/ 120 h 130"/>
                <a:gd name="T10" fmla="*/ 40 w 109"/>
                <a:gd name="T11" fmla="*/ 130 h 130"/>
                <a:gd name="T12" fmla="*/ 52 w 109"/>
                <a:gd name="T13" fmla="*/ 106 h 130"/>
                <a:gd name="T14" fmla="*/ 67 w 109"/>
                <a:gd name="T15" fmla="*/ 85 h 130"/>
                <a:gd name="T16" fmla="*/ 87 w 109"/>
                <a:gd name="T17" fmla="*/ 67 h 130"/>
                <a:gd name="T18" fmla="*/ 109 w 109"/>
                <a:gd name="T19" fmla="*/ 54 h 130"/>
                <a:gd name="T20" fmla="*/ 100 w 109"/>
                <a:gd name="T21" fmla="*/ 27 h 130"/>
                <a:gd name="T22" fmla="*/ 90 w 109"/>
                <a:gd name="T23" fmla="*/ 0 h 130"/>
                <a:gd name="T24" fmla="*/ 63 w 109"/>
                <a:gd name="T25" fmla="*/ 15 h 130"/>
                <a:gd name="T26" fmla="*/ 39 w 109"/>
                <a:gd name="T27" fmla="*/ 34 h 130"/>
                <a:gd name="T28" fmla="*/ 18 w 109"/>
                <a:gd name="T29" fmla="*/ 57 h 130"/>
                <a:gd name="T30" fmla="*/ 0 w 109"/>
                <a:gd name="T31" fmla="*/ 84 h 130"/>
                <a:gd name="T32" fmla="*/ 6 w 109"/>
                <a:gd name="T33" fmla="*/ 85 h 130"/>
                <a:gd name="T34" fmla="*/ 9 w 109"/>
                <a:gd name="T35" fmla="*/ 90 h 1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9" h="130">
                  <a:moveTo>
                    <a:pt x="9" y="90"/>
                  </a:moveTo>
                  <a:lnTo>
                    <a:pt x="12" y="93"/>
                  </a:lnTo>
                  <a:lnTo>
                    <a:pt x="16" y="99"/>
                  </a:lnTo>
                  <a:lnTo>
                    <a:pt x="25" y="109"/>
                  </a:lnTo>
                  <a:lnTo>
                    <a:pt x="33" y="120"/>
                  </a:lnTo>
                  <a:lnTo>
                    <a:pt x="40" y="130"/>
                  </a:lnTo>
                  <a:lnTo>
                    <a:pt x="52" y="106"/>
                  </a:lnTo>
                  <a:lnTo>
                    <a:pt x="67" y="85"/>
                  </a:lnTo>
                  <a:lnTo>
                    <a:pt x="87" y="67"/>
                  </a:lnTo>
                  <a:lnTo>
                    <a:pt x="109" y="54"/>
                  </a:lnTo>
                  <a:lnTo>
                    <a:pt x="100" y="27"/>
                  </a:lnTo>
                  <a:lnTo>
                    <a:pt x="90" y="0"/>
                  </a:lnTo>
                  <a:lnTo>
                    <a:pt x="63" y="15"/>
                  </a:lnTo>
                  <a:lnTo>
                    <a:pt x="39" y="34"/>
                  </a:lnTo>
                  <a:lnTo>
                    <a:pt x="18" y="57"/>
                  </a:lnTo>
                  <a:lnTo>
                    <a:pt x="0" y="84"/>
                  </a:lnTo>
                  <a:lnTo>
                    <a:pt x="6" y="85"/>
                  </a:lnTo>
                  <a:lnTo>
                    <a:pt x="9" y="90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4362" name="Freeform 22"/>
            <p:cNvSpPr>
              <a:spLocks/>
            </p:cNvSpPr>
            <p:nvPr/>
          </p:nvSpPr>
          <p:spPr bwMode="gray">
            <a:xfrm>
              <a:off x="1073" y="2412"/>
              <a:ext cx="189" cy="150"/>
            </a:xfrm>
            <a:custGeom>
              <a:avLst/>
              <a:gdLst>
                <a:gd name="T0" fmla="*/ 132 w 190"/>
                <a:gd name="T1" fmla="*/ 6 h 151"/>
                <a:gd name="T2" fmla="*/ 118 w 190"/>
                <a:gd name="T3" fmla="*/ 33 h 151"/>
                <a:gd name="T4" fmla="*/ 99 w 190"/>
                <a:gd name="T5" fmla="*/ 55 h 151"/>
                <a:gd name="T6" fmla="*/ 99 w 190"/>
                <a:gd name="T7" fmla="*/ 57 h 151"/>
                <a:gd name="T8" fmla="*/ 99 w 190"/>
                <a:gd name="T9" fmla="*/ 63 h 151"/>
                <a:gd name="T10" fmla="*/ 96 w 190"/>
                <a:gd name="T11" fmla="*/ 69 h 151"/>
                <a:gd name="T12" fmla="*/ 93 w 190"/>
                <a:gd name="T13" fmla="*/ 73 h 151"/>
                <a:gd name="T14" fmla="*/ 87 w 190"/>
                <a:gd name="T15" fmla="*/ 76 h 151"/>
                <a:gd name="T16" fmla="*/ 82 w 190"/>
                <a:gd name="T17" fmla="*/ 79 h 151"/>
                <a:gd name="T18" fmla="*/ 75 w 190"/>
                <a:gd name="T19" fmla="*/ 81 h 151"/>
                <a:gd name="T20" fmla="*/ 73 w 190"/>
                <a:gd name="T21" fmla="*/ 81 h 151"/>
                <a:gd name="T22" fmla="*/ 70 w 190"/>
                <a:gd name="T23" fmla="*/ 81 h 151"/>
                <a:gd name="T24" fmla="*/ 66 w 190"/>
                <a:gd name="T25" fmla="*/ 81 h 151"/>
                <a:gd name="T26" fmla="*/ 60 w 190"/>
                <a:gd name="T27" fmla="*/ 82 h 151"/>
                <a:gd name="T28" fmla="*/ 54 w 190"/>
                <a:gd name="T29" fmla="*/ 85 h 151"/>
                <a:gd name="T30" fmla="*/ 55 w 190"/>
                <a:gd name="T31" fmla="*/ 90 h 151"/>
                <a:gd name="T32" fmla="*/ 58 w 190"/>
                <a:gd name="T33" fmla="*/ 94 h 151"/>
                <a:gd name="T34" fmla="*/ 58 w 190"/>
                <a:gd name="T35" fmla="*/ 100 h 151"/>
                <a:gd name="T36" fmla="*/ 58 w 190"/>
                <a:gd name="T37" fmla="*/ 112 h 151"/>
                <a:gd name="T38" fmla="*/ 57 w 190"/>
                <a:gd name="T39" fmla="*/ 118 h 151"/>
                <a:gd name="T40" fmla="*/ 55 w 190"/>
                <a:gd name="T41" fmla="*/ 124 h 151"/>
                <a:gd name="T42" fmla="*/ 51 w 190"/>
                <a:gd name="T43" fmla="*/ 129 h 151"/>
                <a:gd name="T44" fmla="*/ 46 w 190"/>
                <a:gd name="T45" fmla="*/ 133 h 151"/>
                <a:gd name="T46" fmla="*/ 40 w 190"/>
                <a:gd name="T47" fmla="*/ 135 h 151"/>
                <a:gd name="T48" fmla="*/ 34 w 190"/>
                <a:gd name="T49" fmla="*/ 136 h 151"/>
                <a:gd name="T50" fmla="*/ 30 w 190"/>
                <a:gd name="T51" fmla="*/ 136 h 151"/>
                <a:gd name="T52" fmla="*/ 19 w 190"/>
                <a:gd name="T53" fmla="*/ 136 h 151"/>
                <a:gd name="T54" fmla="*/ 9 w 190"/>
                <a:gd name="T55" fmla="*/ 136 h 151"/>
                <a:gd name="T56" fmla="*/ 4 w 190"/>
                <a:gd name="T57" fmla="*/ 144 h 151"/>
                <a:gd name="T58" fmla="*/ 0 w 190"/>
                <a:gd name="T59" fmla="*/ 150 h 151"/>
                <a:gd name="T60" fmla="*/ 3 w 190"/>
                <a:gd name="T61" fmla="*/ 151 h 151"/>
                <a:gd name="T62" fmla="*/ 6 w 190"/>
                <a:gd name="T63" fmla="*/ 151 h 151"/>
                <a:gd name="T64" fmla="*/ 43 w 190"/>
                <a:gd name="T65" fmla="*/ 147 h 151"/>
                <a:gd name="T66" fmla="*/ 79 w 190"/>
                <a:gd name="T67" fmla="*/ 136 h 151"/>
                <a:gd name="T68" fmla="*/ 111 w 190"/>
                <a:gd name="T69" fmla="*/ 118 h 151"/>
                <a:gd name="T70" fmla="*/ 139 w 190"/>
                <a:gd name="T71" fmla="*/ 96 h 151"/>
                <a:gd name="T72" fmla="*/ 162 w 190"/>
                <a:gd name="T73" fmla="*/ 67 h 151"/>
                <a:gd name="T74" fmla="*/ 180 w 190"/>
                <a:gd name="T75" fmla="*/ 36 h 151"/>
                <a:gd name="T76" fmla="*/ 190 w 190"/>
                <a:gd name="T77" fmla="*/ 0 h 151"/>
                <a:gd name="T78" fmla="*/ 175 w 190"/>
                <a:gd name="T79" fmla="*/ 4 h 151"/>
                <a:gd name="T80" fmla="*/ 160 w 190"/>
                <a:gd name="T81" fmla="*/ 6 h 151"/>
                <a:gd name="T82" fmla="*/ 156 w 190"/>
                <a:gd name="T83" fmla="*/ 6 h 151"/>
                <a:gd name="T84" fmla="*/ 145 w 190"/>
                <a:gd name="T85" fmla="*/ 6 h 151"/>
                <a:gd name="T86" fmla="*/ 132 w 190"/>
                <a:gd name="T87" fmla="*/ 6 h 15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90" h="151">
                  <a:moveTo>
                    <a:pt x="132" y="6"/>
                  </a:moveTo>
                  <a:lnTo>
                    <a:pt x="118" y="33"/>
                  </a:lnTo>
                  <a:lnTo>
                    <a:pt x="99" y="55"/>
                  </a:lnTo>
                  <a:lnTo>
                    <a:pt x="99" y="57"/>
                  </a:lnTo>
                  <a:lnTo>
                    <a:pt x="99" y="63"/>
                  </a:lnTo>
                  <a:lnTo>
                    <a:pt x="96" y="69"/>
                  </a:lnTo>
                  <a:lnTo>
                    <a:pt x="93" y="73"/>
                  </a:lnTo>
                  <a:lnTo>
                    <a:pt x="87" y="76"/>
                  </a:lnTo>
                  <a:lnTo>
                    <a:pt x="82" y="79"/>
                  </a:lnTo>
                  <a:lnTo>
                    <a:pt x="75" y="81"/>
                  </a:lnTo>
                  <a:lnTo>
                    <a:pt x="73" y="81"/>
                  </a:lnTo>
                  <a:lnTo>
                    <a:pt x="70" y="81"/>
                  </a:lnTo>
                  <a:lnTo>
                    <a:pt x="66" y="81"/>
                  </a:lnTo>
                  <a:lnTo>
                    <a:pt x="60" y="82"/>
                  </a:lnTo>
                  <a:lnTo>
                    <a:pt x="54" y="85"/>
                  </a:lnTo>
                  <a:lnTo>
                    <a:pt x="55" y="90"/>
                  </a:lnTo>
                  <a:lnTo>
                    <a:pt x="58" y="94"/>
                  </a:lnTo>
                  <a:lnTo>
                    <a:pt x="58" y="100"/>
                  </a:lnTo>
                  <a:lnTo>
                    <a:pt x="58" y="112"/>
                  </a:lnTo>
                  <a:lnTo>
                    <a:pt x="57" y="118"/>
                  </a:lnTo>
                  <a:lnTo>
                    <a:pt x="55" y="124"/>
                  </a:lnTo>
                  <a:lnTo>
                    <a:pt x="51" y="129"/>
                  </a:lnTo>
                  <a:lnTo>
                    <a:pt x="46" y="133"/>
                  </a:lnTo>
                  <a:lnTo>
                    <a:pt x="40" y="135"/>
                  </a:lnTo>
                  <a:lnTo>
                    <a:pt x="34" y="136"/>
                  </a:lnTo>
                  <a:lnTo>
                    <a:pt x="30" y="136"/>
                  </a:lnTo>
                  <a:lnTo>
                    <a:pt x="19" y="136"/>
                  </a:lnTo>
                  <a:lnTo>
                    <a:pt x="9" y="136"/>
                  </a:lnTo>
                  <a:lnTo>
                    <a:pt x="4" y="144"/>
                  </a:lnTo>
                  <a:lnTo>
                    <a:pt x="0" y="150"/>
                  </a:lnTo>
                  <a:lnTo>
                    <a:pt x="3" y="151"/>
                  </a:lnTo>
                  <a:lnTo>
                    <a:pt x="6" y="151"/>
                  </a:lnTo>
                  <a:lnTo>
                    <a:pt x="43" y="147"/>
                  </a:lnTo>
                  <a:lnTo>
                    <a:pt x="79" y="136"/>
                  </a:lnTo>
                  <a:lnTo>
                    <a:pt x="111" y="118"/>
                  </a:lnTo>
                  <a:lnTo>
                    <a:pt x="139" y="96"/>
                  </a:lnTo>
                  <a:lnTo>
                    <a:pt x="162" y="67"/>
                  </a:lnTo>
                  <a:lnTo>
                    <a:pt x="180" y="36"/>
                  </a:lnTo>
                  <a:lnTo>
                    <a:pt x="190" y="0"/>
                  </a:lnTo>
                  <a:lnTo>
                    <a:pt x="175" y="4"/>
                  </a:lnTo>
                  <a:lnTo>
                    <a:pt x="160" y="6"/>
                  </a:lnTo>
                  <a:lnTo>
                    <a:pt x="156" y="6"/>
                  </a:lnTo>
                  <a:lnTo>
                    <a:pt x="145" y="6"/>
                  </a:lnTo>
                  <a:lnTo>
                    <a:pt x="132" y="6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4363" name="Freeform 23"/>
            <p:cNvSpPr>
              <a:spLocks/>
            </p:cNvSpPr>
            <p:nvPr/>
          </p:nvSpPr>
          <p:spPr bwMode="gray">
            <a:xfrm>
              <a:off x="866" y="2169"/>
              <a:ext cx="406" cy="405"/>
            </a:xfrm>
            <a:custGeom>
              <a:avLst/>
              <a:gdLst>
                <a:gd name="T0" fmla="*/ 259 w 406"/>
                <a:gd name="T1" fmla="*/ 129 h 405"/>
                <a:gd name="T2" fmla="*/ 280 w 406"/>
                <a:gd name="T3" fmla="*/ 126 h 405"/>
                <a:gd name="T4" fmla="*/ 282 w 406"/>
                <a:gd name="T5" fmla="*/ 107 h 405"/>
                <a:gd name="T6" fmla="*/ 277 w 406"/>
                <a:gd name="T7" fmla="*/ 99 h 405"/>
                <a:gd name="T8" fmla="*/ 220 w 406"/>
                <a:gd name="T9" fmla="*/ 72 h 405"/>
                <a:gd name="T10" fmla="*/ 238 w 406"/>
                <a:gd name="T11" fmla="*/ 69 h 405"/>
                <a:gd name="T12" fmla="*/ 241 w 406"/>
                <a:gd name="T13" fmla="*/ 51 h 405"/>
                <a:gd name="T14" fmla="*/ 235 w 406"/>
                <a:gd name="T15" fmla="*/ 44 h 405"/>
                <a:gd name="T16" fmla="*/ 195 w 406"/>
                <a:gd name="T17" fmla="*/ 35 h 405"/>
                <a:gd name="T18" fmla="*/ 175 w 406"/>
                <a:gd name="T19" fmla="*/ 9 h 405"/>
                <a:gd name="T20" fmla="*/ 165 w 406"/>
                <a:gd name="T21" fmla="*/ 2 h 405"/>
                <a:gd name="T22" fmla="*/ 151 w 406"/>
                <a:gd name="T23" fmla="*/ 0 h 405"/>
                <a:gd name="T24" fmla="*/ 138 w 406"/>
                <a:gd name="T25" fmla="*/ 15 h 405"/>
                <a:gd name="T26" fmla="*/ 157 w 406"/>
                <a:gd name="T27" fmla="*/ 69 h 405"/>
                <a:gd name="T28" fmla="*/ 180 w 406"/>
                <a:gd name="T29" fmla="*/ 132 h 405"/>
                <a:gd name="T30" fmla="*/ 190 w 406"/>
                <a:gd name="T31" fmla="*/ 165 h 405"/>
                <a:gd name="T32" fmla="*/ 160 w 406"/>
                <a:gd name="T33" fmla="*/ 177 h 405"/>
                <a:gd name="T34" fmla="*/ 106 w 406"/>
                <a:gd name="T35" fmla="*/ 182 h 405"/>
                <a:gd name="T36" fmla="*/ 76 w 406"/>
                <a:gd name="T37" fmla="*/ 183 h 405"/>
                <a:gd name="T38" fmla="*/ 21 w 406"/>
                <a:gd name="T39" fmla="*/ 192 h 405"/>
                <a:gd name="T40" fmla="*/ 4 w 406"/>
                <a:gd name="T41" fmla="*/ 278 h 405"/>
                <a:gd name="T42" fmla="*/ 81 w 406"/>
                <a:gd name="T43" fmla="*/ 222 h 405"/>
                <a:gd name="T44" fmla="*/ 124 w 406"/>
                <a:gd name="T45" fmla="*/ 224 h 405"/>
                <a:gd name="T46" fmla="*/ 175 w 406"/>
                <a:gd name="T47" fmla="*/ 231 h 405"/>
                <a:gd name="T48" fmla="*/ 189 w 406"/>
                <a:gd name="T49" fmla="*/ 246 h 405"/>
                <a:gd name="T50" fmla="*/ 172 w 406"/>
                <a:gd name="T51" fmla="*/ 293 h 405"/>
                <a:gd name="T52" fmla="*/ 150 w 406"/>
                <a:gd name="T53" fmla="*/ 357 h 405"/>
                <a:gd name="T54" fmla="*/ 135 w 406"/>
                <a:gd name="T55" fmla="*/ 401 h 405"/>
                <a:gd name="T56" fmla="*/ 156 w 406"/>
                <a:gd name="T57" fmla="*/ 405 h 405"/>
                <a:gd name="T58" fmla="*/ 169 w 406"/>
                <a:gd name="T59" fmla="*/ 404 h 405"/>
                <a:gd name="T60" fmla="*/ 181 w 406"/>
                <a:gd name="T61" fmla="*/ 389 h 405"/>
                <a:gd name="T62" fmla="*/ 199 w 406"/>
                <a:gd name="T63" fmla="*/ 363 h 405"/>
                <a:gd name="T64" fmla="*/ 238 w 406"/>
                <a:gd name="T65" fmla="*/ 360 h 405"/>
                <a:gd name="T66" fmla="*/ 241 w 406"/>
                <a:gd name="T67" fmla="*/ 342 h 405"/>
                <a:gd name="T68" fmla="*/ 235 w 406"/>
                <a:gd name="T69" fmla="*/ 333 h 405"/>
                <a:gd name="T70" fmla="*/ 238 w 406"/>
                <a:gd name="T71" fmla="*/ 306 h 405"/>
                <a:gd name="T72" fmla="*/ 280 w 406"/>
                <a:gd name="T73" fmla="*/ 305 h 405"/>
                <a:gd name="T74" fmla="*/ 282 w 406"/>
                <a:gd name="T75" fmla="*/ 285 h 405"/>
                <a:gd name="T76" fmla="*/ 277 w 406"/>
                <a:gd name="T77" fmla="*/ 278 h 405"/>
                <a:gd name="T78" fmla="*/ 294 w 406"/>
                <a:gd name="T79" fmla="*/ 233 h 405"/>
                <a:gd name="T80" fmla="*/ 376 w 406"/>
                <a:gd name="T81" fmla="*/ 230 h 405"/>
                <a:gd name="T82" fmla="*/ 403 w 406"/>
                <a:gd name="T83" fmla="*/ 213 h 405"/>
                <a:gd name="T84" fmla="*/ 397 w 406"/>
                <a:gd name="T85" fmla="*/ 185 h 405"/>
                <a:gd name="T86" fmla="*/ 367 w 406"/>
                <a:gd name="T87" fmla="*/ 174 h 40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406" h="405">
                  <a:moveTo>
                    <a:pt x="360" y="174"/>
                  </a:moveTo>
                  <a:lnTo>
                    <a:pt x="294" y="173"/>
                  </a:lnTo>
                  <a:lnTo>
                    <a:pt x="259" y="129"/>
                  </a:lnTo>
                  <a:lnTo>
                    <a:pt x="274" y="129"/>
                  </a:lnTo>
                  <a:lnTo>
                    <a:pt x="277" y="128"/>
                  </a:lnTo>
                  <a:lnTo>
                    <a:pt x="280" y="126"/>
                  </a:lnTo>
                  <a:lnTo>
                    <a:pt x="282" y="123"/>
                  </a:lnTo>
                  <a:lnTo>
                    <a:pt x="282" y="120"/>
                  </a:lnTo>
                  <a:lnTo>
                    <a:pt x="282" y="107"/>
                  </a:lnTo>
                  <a:lnTo>
                    <a:pt x="282" y="104"/>
                  </a:lnTo>
                  <a:lnTo>
                    <a:pt x="280" y="101"/>
                  </a:lnTo>
                  <a:lnTo>
                    <a:pt x="277" y="99"/>
                  </a:lnTo>
                  <a:lnTo>
                    <a:pt x="274" y="99"/>
                  </a:lnTo>
                  <a:lnTo>
                    <a:pt x="238" y="99"/>
                  </a:lnTo>
                  <a:lnTo>
                    <a:pt x="220" y="72"/>
                  </a:lnTo>
                  <a:lnTo>
                    <a:pt x="232" y="72"/>
                  </a:lnTo>
                  <a:lnTo>
                    <a:pt x="235" y="72"/>
                  </a:lnTo>
                  <a:lnTo>
                    <a:pt x="238" y="69"/>
                  </a:lnTo>
                  <a:lnTo>
                    <a:pt x="241" y="68"/>
                  </a:lnTo>
                  <a:lnTo>
                    <a:pt x="241" y="63"/>
                  </a:lnTo>
                  <a:lnTo>
                    <a:pt x="241" y="51"/>
                  </a:lnTo>
                  <a:lnTo>
                    <a:pt x="241" y="48"/>
                  </a:lnTo>
                  <a:lnTo>
                    <a:pt x="238" y="45"/>
                  </a:lnTo>
                  <a:lnTo>
                    <a:pt x="235" y="44"/>
                  </a:lnTo>
                  <a:lnTo>
                    <a:pt x="232" y="42"/>
                  </a:lnTo>
                  <a:lnTo>
                    <a:pt x="199" y="42"/>
                  </a:lnTo>
                  <a:lnTo>
                    <a:pt x="195" y="35"/>
                  </a:lnTo>
                  <a:lnTo>
                    <a:pt x="189" y="26"/>
                  </a:lnTo>
                  <a:lnTo>
                    <a:pt x="181" y="17"/>
                  </a:lnTo>
                  <a:lnTo>
                    <a:pt x="175" y="9"/>
                  </a:lnTo>
                  <a:lnTo>
                    <a:pt x="172" y="5"/>
                  </a:lnTo>
                  <a:lnTo>
                    <a:pt x="169" y="3"/>
                  </a:lnTo>
                  <a:lnTo>
                    <a:pt x="165" y="2"/>
                  </a:lnTo>
                  <a:lnTo>
                    <a:pt x="160" y="0"/>
                  </a:lnTo>
                  <a:lnTo>
                    <a:pt x="156" y="0"/>
                  </a:lnTo>
                  <a:lnTo>
                    <a:pt x="151" y="0"/>
                  </a:lnTo>
                  <a:lnTo>
                    <a:pt x="133" y="0"/>
                  </a:lnTo>
                  <a:lnTo>
                    <a:pt x="135" y="5"/>
                  </a:lnTo>
                  <a:lnTo>
                    <a:pt x="138" y="15"/>
                  </a:lnTo>
                  <a:lnTo>
                    <a:pt x="144" y="30"/>
                  </a:lnTo>
                  <a:lnTo>
                    <a:pt x="150" y="48"/>
                  </a:lnTo>
                  <a:lnTo>
                    <a:pt x="157" y="69"/>
                  </a:lnTo>
                  <a:lnTo>
                    <a:pt x="165" y="92"/>
                  </a:lnTo>
                  <a:lnTo>
                    <a:pt x="172" y="113"/>
                  </a:lnTo>
                  <a:lnTo>
                    <a:pt x="180" y="132"/>
                  </a:lnTo>
                  <a:lnTo>
                    <a:pt x="184" y="149"/>
                  </a:lnTo>
                  <a:lnTo>
                    <a:pt x="189" y="159"/>
                  </a:lnTo>
                  <a:lnTo>
                    <a:pt x="190" y="165"/>
                  </a:lnTo>
                  <a:lnTo>
                    <a:pt x="186" y="170"/>
                  </a:lnTo>
                  <a:lnTo>
                    <a:pt x="175" y="174"/>
                  </a:lnTo>
                  <a:lnTo>
                    <a:pt x="160" y="177"/>
                  </a:lnTo>
                  <a:lnTo>
                    <a:pt x="142" y="180"/>
                  </a:lnTo>
                  <a:lnTo>
                    <a:pt x="124" y="182"/>
                  </a:lnTo>
                  <a:lnTo>
                    <a:pt x="106" y="182"/>
                  </a:lnTo>
                  <a:lnTo>
                    <a:pt x="91" y="183"/>
                  </a:lnTo>
                  <a:lnTo>
                    <a:pt x="81" y="183"/>
                  </a:lnTo>
                  <a:lnTo>
                    <a:pt x="76" y="183"/>
                  </a:lnTo>
                  <a:lnTo>
                    <a:pt x="33" y="128"/>
                  </a:lnTo>
                  <a:lnTo>
                    <a:pt x="4" y="128"/>
                  </a:lnTo>
                  <a:lnTo>
                    <a:pt x="21" y="192"/>
                  </a:lnTo>
                  <a:lnTo>
                    <a:pt x="0" y="203"/>
                  </a:lnTo>
                  <a:lnTo>
                    <a:pt x="21" y="213"/>
                  </a:lnTo>
                  <a:lnTo>
                    <a:pt x="4" y="278"/>
                  </a:lnTo>
                  <a:lnTo>
                    <a:pt x="33" y="278"/>
                  </a:lnTo>
                  <a:lnTo>
                    <a:pt x="76" y="222"/>
                  </a:lnTo>
                  <a:lnTo>
                    <a:pt x="81" y="222"/>
                  </a:lnTo>
                  <a:lnTo>
                    <a:pt x="91" y="222"/>
                  </a:lnTo>
                  <a:lnTo>
                    <a:pt x="106" y="224"/>
                  </a:lnTo>
                  <a:lnTo>
                    <a:pt x="124" y="224"/>
                  </a:lnTo>
                  <a:lnTo>
                    <a:pt x="142" y="225"/>
                  </a:lnTo>
                  <a:lnTo>
                    <a:pt x="160" y="228"/>
                  </a:lnTo>
                  <a:lnTo>
                    <a:pt x="175" y="231"/>
                  </a:lnTo>
                  <a:lnTo>
                    <a:pt x="186" y="236"/>
                  </a:lnTo>
                  <a:lnTo>
                    <a:pt x="190" y="240"/>
                  </a:lnTo>
                  <a:lnTo>
                    <a:pt x="189" y="246"/>
                  </a:lnTo>
                  <a:lnTo>
                    <a:pt x="184" y="257"/>
                  </a:lnTo>
                  <a:lnTo>
                    <a:pt x="180" y="273"/>
                  </a:lnTo>
                  <a:lnTo>
                    <a:pt x="172" y="293"/>
                  </a:lnTo>
                  <a:lnTo>
                    <a:pt x="165" y="314"/>
                  </a:lnTo>
                  <a:lnTo>
                    <a:pt x="157" y="336"/>
                  </a:lnTo>
                  <a:lnTo>
                    <a:pt x="150" y="357"/>
                  </a:lnTo>
                  <a:lnTo>
                    <a:pt x="144" y="375"/>
                  </a:lnTo>
                  <a:lnTo>
                    <a:pt x="138" y="390"/>
                  </a:lnTo>
                  <a:lnTo>
                    <a:pt x="135" y="401"/>
                  </a:lnTo>
                  <a:lnTo>
                    <a:pt x="133" y="405"/>
                  </a:lnTo>
                  <a:lnTo>
                    <a:pt x="151" y="405"/>
                  </a:lnTo>
                  <a:lnTo>
                    <a:pt x="156" y="405"/>
                  </a:lnTo>
                  <a:lnTo>
                    <a:pt x="160" y="405"/>
                  </a:lnTo>
                  <a:lnTo>
                    <a:pt x="165" y="404"/>
                  </a:lnTo>
                  <a:lnTo>
                    <a:pt x="169" y="404"/>
                  </a:lnTo>
                  <a:lnTo>
                    <a:pt x="172" y="401"/>
                  </a:lnTo>
                  <a:lnTo>
                    <a:pt x="175" y="396"/>
                  </a:lnTo>
                  <a:lnTo>
                    <a:pt x="181" y="389"/>
                  </a:lnTo>
                  <a:lnTo>
                    <a:pt x="189" y="380"/>
                  </a:lnTo>
                  <a:lnTo>
                    <a:pt x="195" y="371"/>
                  </a:lnTo>
                  <a:lnTo>
                    <a:pt x="199" y="363"/>
                  </a:lnTo>
                  <a:lnTo>
                    <a:pt x="232" y="363"/>
                  </a:lnTo>
                  <a:lnTo>
                    <a:pt x="235" y="362"/>
                  </a:lnTo>
                  <a:lnTo>
                    <a:pt x="238" y="360"/>
                  </a:lnTo>
                  <a:lnTo>
                    <a:pt x="241" y="357"/>
                  </a:lnTo>
                  <a:lnTo>
                    <a:pt x="241" y="354"/>
                  </a:lnTo>
                  <a:lnTo>
                    <a:pt x="241" y="342"/>
                  </a:lnTo>
                  <a:lnTo>
                    <a:pt x="241" y="338"/>
                  </a:lnTo>
                  <a:lnTo>
                    <a:pt x="238" y="336"/>
                  </a:lnTo>
                  <a:lnTo>
                    <a:pt x="235" y="333"/>
                  </a:lnTo>
                  <a:lnTo>
                    <a:pt x="232" y="333"/>
                  </a:lnTo>
                  <a:lnTo>
                    <a:pt x="220" y="333"/>
                  </a:lnTo>
                  <a:lnTo>
                    <a:pt x="238" y="306"/>
                  </a:lnTo>
                  <a:lnTo>
                    <a:pt x="274" y="306"/>
                  </a:lnTo>
                  <a:lnTo>
                    <a:pt x="277" y="306"/>
                  </a:lnTo>
                  <a:lnTo>
                    <a:pt x="280" y="305"/>
                  </a:lnTo>
                  <a:lnTo>
                    <a:pt x="282" y="302"/>
                  </a:lnTo>
                  <a:lnTo>
                    <a:pt x="282" y="299"/>
                  </a:lnTo>
                  <a:lnTo>
                    <a:pt x="282" y="285"/>
                  </a:lnTo>
                  <a:lnTo>
                    <a:pt x="282" y="282"/>
                  </a:lnTo>
                  <a:lnTo>
                    <a:pt x="280" y="279"/>
                  </a:lnTo>
                  <a:lnTo>
                    <a:pt x="277" y="278"/>
                  </a:lnTo>
                  <a:lnTo>
                    <a:pt x="274" y="276"/>
                  </a:lnTo>
                  <a:lnTo>
                    <a:pt x="259" y="276"/>
                  </a:lnTo>
                  <a:lnTo>
                    <a:pt x="294" y="233"/>
                  </a:lnTo>
                  <a:lnTo>
                    <a:pt x="360" y="233"/>
                  </a:lnTo>
                  <a:lnTo>
                    <a:pt x="367" y="231"/>
                  </a:lnTo>
                  <a:lnTo>
                    <a:pt x="376" y="230"/>
                  </a:lnTo>
                  <a:lnTo>
                    <a:pt x="387" y="227"/>
                  </a:lnTo>
                  <a:lnTo>
                    <a:pt x="397" y="221"/>
                  </a:lnTo>
                  <a:lnTo>
                    <a:pt x="403" y="213"/>
                  </a:lnTo>
                  <a:lnTo>
                    <a:pt x="406" y="203"/>
                  </a:lnTo>
                  <a:lnTo>
                    <a:pt x="403" y="192"/>
                  </a:lnTo>
                  <a:lnTo>
                    <a:pt x="397" y="185"/>
                  </a:lnTo>
                  <a:lnTo>
                    <a:pt x="387" y="179"/>
                  </a:lnTo>
                  <a:lnTo>
                    <a:pt x="376" y="176"/>
                  </a:lnTo>
                  <a:lnTo>
                    <a:pt x="367" y="174"/>
                  </a:lnTo>
                  <a:lnTo>
                    <a:pt x="360" y="174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24590" name="Group 24"/>
          <p:cNvGrpSpPr>
            <a:grpSpLocks/>
          </p:cNvGrpSpPr>
          <p:nvPr/>
        </p:nvGrpSpPr>
        <p:grpSpPr bwMode="auto">
          <a:xfrm>
            <a:off x="2333625" y="2884488"/>
            <a:ext cx="658813" cy="565150"/>
            <a:chOff x="1884" y="3188"/>
            <a:chExt cx="411" cy="409"/>
          </a:xfrm>
        </p:grpSpPr>
        <p:sp>
          <p:nvSpPr>
            <p:cNvPr id="14356" name="Freeform 25"/>
            <p:cNvSpPr>
              <a:spLocks noEditPoints="1"/>
            </p:cNvSpPr>
            <p:nvPr/>
          </p:nvSpPr>
          <p:spPr bwMode="gray">
            <a:xfrm>
              <a:off x="1884" y="3188"/>
              <a:ext cx="411" cy="409"/>
            </a:xfrm>
            <a:custGeom>
              <a:avLst/>
              <a:gdLst>
                <a:gd name="T0" fmla="*/ 0 w 411"/>
                <a:gd name="T1" fmla="*/ 204 h 409"/>
                <a:gd name="T2" fmla="*/ 5 w 411"/>
                <a:gd name="T3" fmla="*/ 246 h 409"/>
                <a:gd name="T4" fmla="*/ 17 w 411"/>
                <a:gd name="T5" fmla="*/ 285 h 409"/>
                <a:gd name="T6" fmla="*/ 36 w 411"/>
                <a:gd name="T7" fmla="*/ 319 h 409"/>
                <a:gd name="T8" fmla="*/ 60 w 411"/>
                <a:gd name="T9" fmla="*/ 349 h 409"/>
                <a:gd name="T10" fmla="*/ 92 w 411"/>
                <a:gd name="T11" fmla="*/ 375 h 409"/>
                <a:gd name="T12" fmla="*/ 126 w 411"/>
                <a:gd name="T13" fmla="*/ 393 h 409"/>
                <a:gd name="T14" fmla="*/ 165 w 411"/>
                <a:gd name="T15" fmla="*/ 405 h 409"/>
                <a:gd name="T16" fmla="*/ 206 w 411"/>
                <a:gd name="T17" fmla="*/ 409 h 409"/>
                <a:gd name="T18" fmla="*/ 248 w 411"/>
                <a:gd name="T19" fmla="*/ 405 h 409"/>
                <a:gd name="T20" fmla="*/ 285 w 411"/>
                <a:gd name="T21" fmla="*/ 393 h 409"/>
                <a:gd name="T22" fmla="*/ 321 w 411"/>
                <a:gd name="T23" fmla="*/ 375 h 409"/>
                <a:gd name="T24" fmla="*/ 351 w 411"/>
                <a:gd name="T25" fmla="*/ 349 h 409"/>
                <a:gd name="T26" fmla="*/ 375 w 411"/>
                <a:gd name="T27" fmla="*/ 319 h 409"/>
                <a:gd name="T28" fmla="*/ 395 w 411"/>
                <a:gd name="T29" fmla="*/ 285 h 409"/>
                <a:gd name="T30" fmla="*/ 407 w 411"/>
                <a:gd name="T31" fmla="*/ 246 h 409"/>
                <a:gd name="T32" fmla="*/ 411 w 411"/>
                <a:gd name="T33" fmla="*/ 204 h 409"/>
                <a:gd name="T34" fmla="*/ 407 w 411"/>
                <a:gd name="T35" fmla="*/ 163 h 409"/>
                <a:gd name="T36" fmla="*/ 395 w 411"/>
                <a:gd name="T37" fmla="*/ 124 h 409"/>
                <a:gd name="T38" fmla="*/ 375 w 411"/>
                <a:gd name="T39" fmla="*/ 90 h 409"/>
                <a:gd name="T40" fmla="*/ 351 w 411"/>
                <a:gd name="T41" fmla="*/ 60 h 409"/>
                <a:gd name="T42" fmla="*/ 321 w 411"/>
                <a:gd name="T43" fmla="*/ 34 h 409"/>
                <a:gd name="T44" fmla="*/ 285 w 411"/>
                <a:gd name="T45" fmla="*/ 15 h 409"/>
                <a:gd name="T46" fmla="*/ 248 w 411"/>
                <a:gd name="T47" fmla="*/ 3 h 409"/>
                <a:gd name="T48" fmla="*/ 206 w 411"/>
                <a:gd name="T49" fmla="*/ 0 h 409"/>
                <a:gd name="T50" fmla="*/ 165 w 411"/>
                <a:gd name="T51" fmla="*/ 3 h 409"/>
                <a:gd name="T52" fmla="*/ 126 w 411"/>
                <a:gd name="T53" fmla="*/ 15 h 409"/>
                <a:gd name="T54" fmla="*/ 92 w 411"/>
                <a:gd name="T55" fmla="*/ 34 h 409"/>
                <a:gd name="T56" fmla="*/ 60 w 411"/>
                <a:gd name="T57" fmla="*/ 60 h 409"/>
                <a:gd name="T58" fmla="*/ 36 w 411"/>
                <a:gd name="T59" fmla="*/ 90 h 409"/>
                <a:gd name="T60" fmla="*/ 17 w 411"/>
                <a:gd name="T61" fmla="*/ 124 h 409"/>
                <a:gd name="T62" fmla="*/ 5 w 411"/>
                <a:gd name="T63" fmla="*/ 163 h 409"/>
                <a:gd name="T64" fmla="*/ 0 w 411"/>
                <a:gd name="T65" fmla="*/ 204 h 409"/>
                <a:gd name="T66" fmla="*/ 42 w 411"/>
                <a:gd name="T67" fmla="*/ 204 h 409"/>
                <a:gd name="T68" fmla="*/ 47 w 411"/>
                <a:gd name="T69" fmla="*/ 166 h 409"/>
                <a:gd name="T70" fmla="*/ 59 w 411"/>
                <a:gd name="T71" fmla="*/ 133 h 409"/>
                <a:gd name="T72" fmla="*/ 78 w 411"/>
                <a:gd name="T73" fmla="*/ 102 h 409"/>
                <a:gd name="T74" fmla="*/ 104 w 411"/>
                <a:gd name="T75" fmla="*/ 76 h 409"/>
                <a:gd name="T76" fmla="*/ 134 w 411"/>
                <a:gd name="T77" fmla="*/ 58 h 409"/>
                <a:gd name="T78" fmla="*/ 168 w 411"/>
                <a:gd name="T79" fmla="*/ 45 h 409"/>
                <a:gd name="T80" fmla="*/ 206 w 411"/>
                <a:gd name="T81" fmla="*/ 42 h 409"/>
                <a:gd name="T82" fmla="*/ 243 w 411"/>
                <a:gd name="T83" fmla="*/ 45 h 409"/>
                <a:gd name="T84" fmla="*/ 278 w 411"/>
                <a:gd name="T85" fmla="*/ 58 h 409"/>
                <a:gd name="T86" fmla="*/ 308 w 411"/>
                <a:gd name="T87" fmla="*/ 76 h 409"/>
                <a:gd name="T88" fmla="*/ 333 w 411"/>
                <a:gd name="T89" fmla="*/ 102 h 409"/>
                <a:gd name="T90" fmla="*/ 353 w 411"/>
                <a:gd name="T91" fmla="*/ 133 h 409"/>
                <a:gd name="T92" fmla="*/ 365 w 411"/>
                <a:gd name="T93" fmla="*/ 166 h 409"/>
                <a:gd name="T94" fmla="*/ 369 w 411"/>
                <a:gd name="T95" fmla="*/ 204 h 409"/>
                <a:gd name="T96" fmla="*/ 365 w 411"/>
                <a:gd name="T97" fmla="*/ 241 h 409"/>
                <a:gd name="T98" fmla="*/ 353 w 411"/>
                <a:gd name="T99" fmla="*/ 276 h 409"/>
                <a:gd name="T100" fmla="*/ 333 w 411"/>
                <a:gd name="T101" fmla="*/ 306 h 409"/>
                <a:gd name="T102" fmla="*/ 308 w 411"/>
                <a:gd name="T103" fmla="*/ 331 h 409"/>
                <a:gd name="T104" fmla="*/ 278 w 411"/>
                <a:gd name="T105" fmla="*/ 351 h 409"/>
                <a:gd name="T106" fmla="*/ 243 w 411"/>
                <a:gd name="T107" fmla="*/ 363 h 409"/>
                <a:gd name="T108" fmla="*/ 206 w 411"/>
                <a:gd name="T109" fmla="*/ 367 h 409"/>
                <a:gd name="T110" fmla="*/ 168 w 411"/>
                <a:gd name="T111" fmla="*/ 363 h 409"/>
                <a:gd name="T112" fmla="*/ 134 w 411"/>
                <a:gd name="T113" fmla="*/ 351 h 409"/>
                <a:gd name="T114" fmla="*/ 104 w 411"/>
                <a:gd name="T115" fmla="*/ 331 h 409"/>
                <a:gd name="T116" fmla="*/ 78 w 411"/>
                <a:gd name="T117" fmla="*/ 306 h 409"/>
                <a:gd name="T118" fmla="*/ 59 w 411"/>
                <a:gd name="T119" fmla="*/ 276 h 409"/>
                <a:gd name="T120" fmla="*/ 47 w 411"/>
                <a:gd name="T121" fmla="*/ 241 h 409"/>
                <a:gd name="T122" fmla="*/ 42 w 411"/>
                <a:gd name="T123" fmla="*/ 204 h 4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11" h="409">
                  <a:moveTo>
                    <a:pt x="0" y="204"/>
                  </a:moveTo>
                  <a:lnTo>
                    <a:pt x="5" y="246"/>
                  </a:lnTo>
                  <a:lnTo>
                    <a:pt x="17" y="285"/>
                  </a:lnTo>
                  <a:lnTo>
                    <a:pt x="36" y="319"/>
                  </a:lnTo>
                  <a:lnTo>
                    <a:pt x="60" y="349"/>
                  </a:lnTo>
                  <a:lnTo>
                    <a:pt x="92" y="375"/>
                  </a:lnTo>
                  <a:lnTo>
                    <a:pt x="126" y="393"/>
                  </a:lnTo>
                  <a:lnTo>
                    <a:pt x="165" y="405"/>
                  </a:lnTo>
                  <a:lnTo>
                    <a:pt x="206" y="409"/>
                  </a:lnTo>
                  <a:lnTo>
                    <a:pt x="248" y="405"/>
                  </a:lnTo>
                  <a:lnTo>
                    <a:pt x="285" y="393"/>
                  </a:lnTo>
                  <a:lnTo>
                    <a:pt x="321" y="375"/>
                  </a:lnTo>
                  <a:lnTo>
                    <a:pt x="351" y="349"/>
                  </a:lnTo>
                  <a:lnTo>
                    <a:pt x="375" y="319"/>
                  </a:lnTo>
                  <a:lnTo>
                    <a:pt x="395" y="285"/>
                  </a:lnTo>
                  <a:lnTo>
                    <a:pt x="407" y="246"/>
                  </a:lnTo>
                  <a:lnTo>
                    <a:pt x="411" y="204"/>
                  </a:lnTo>
                  <a:lnTo>
                    <a:pt x="407" y="163"/>
                  </a:lnTo>
                  <a:lnTo>
                    <a:pt x="395" y="124"/>
                  </a:lnTo>
                  <a:lnTo>
                    <a:pt x="375" y="90"/>
                  </a:lnTo>
                  <a:lnTo>
                    <a:pt x="351" y="60"/>
                  </a:lnTo>
                  <a:lnTo>
                    <a:pt x="321" y="34"/>
                  </a:lnTo>
                  <a:lnTo>
                    <a:pt x="285" y="15"/>
                  </a:lnTo>
                  <a:lnTo>
                    <a:pt x="248" y="3"/>
                  </a:lnTo>
                  <a:lnTo>
                    <a:pt x="206" y="0"/>
                  </a:lnTo>
                  <a:lnTo>
                    <a:pt x="165" y="3"/>
                  </a:lnTo>
                  <a:lnTo>
                    <a:pt x="126" y="15"/>
                  </a:lnTo>
                  <a:lnTo>
                    <a:pt x="92" y="34"/>
                  </a:lnTo>
                  <a:lnTo>
                    <a:pt x="60" y="60"/>
                  </a:lnTo>
                  <a:lnTo>
                    <a:pt x="36" y="90"/>
                  </a:lnTo>
                  <a:lnTo>
                    <a:pt x="17" y="124"/>
                  </a:lnTo>
                  <a:lnTo>
                    <a:pt x="5" y="163"/>
                  </a:lnTo>
                  <a:lnTo>
                    <a:pt x="0" y="204"/>
                  </a:lnTo>
                  <a:close/>
                  <a:moveTo>
                    <a:pt x="42" y="204"/>
                  </a:moveTo>
                  <a:lnTo>
                    <a:pt x="47" y="166"/>
                  </a:lnTo>
                  <a:lnTo>
                    <a:pt x="59" y="133"/>
                  </a:lnTo>
                  <a:lnTo>
                    <a:pt x="78" y="102"/>
                  </a:lnTo>
                  <a:lnTo>
                    <a:pt x="104" y="76"/>
                  </a:lnTo>
                  <a:lnTo>
                    <a:pt x="134" y="58"/>
                  </a:lnTo>
                  <a:lnTo>
                    <a:pt x="168" y="45"/>
                  </a:lnTo>
                  <a:lnTo>
                    <a:pt x="206" y="42"/>
                  </a:lnTo>
                  <a:lnTo>
                    <a:pt x="243" y="45"/>
                  </a:lnTo>
                  <a:lnTo>
                    <a:pt x="278" y="58"/>
                  </a:lnTo>
                  <a:lnTo>
                    <a:pt x="308" y="76"/>
                  </a:lnTo>
                  <a:lnTo>
                    <a:pt x="333" y="102"/>
                  </a:lnTo>
                  <a:lnTo>
                    <a:pt x="353" y="133"/>
                  </a:lnTo>
                  <a:lnTo>
                    <a:pt x="365" y="166"/>
                  </a:lnTo>
                  <a:lnTo>
                    <a:pt x="369" y="204"/>
                  </a:lnTo>
                  <a:lnTo>
                    <a:pt x="365" y="241"/>
                  </a:lnTo>
                  <a:lnTo>
                    <a:pt x="353" y="276"/>
                  </a:lnTo>
                  <a:lnTo>
                    <a:pt x="333" y="306"/>
                  </a:lnTo>
                  <a:lnTo>
                    <a:pt x="308" y="331"/>
                  </a:lnTo>
                  <a:lnTo>
                    <a:pt x="278" y="351"/>
                  </a:lnTo>
                  <a:lnTo>
                    <a:pt x="243" y="363"/>
                  </a:lnTo>
                  <a:lnTo>
                    <a:pt x="206" y="367"/>
                  </a:lnTo>
                  <a:lnTo>
                    <a:pt x="168" y="363"/>
                  </a:lnTo>
                  <a:lnTo>
                    <a:pt x="134" y="351"/>
                  </a:lnTo>
                  <a:lnTo>
                    <a:pt x="104" y="331"/>
                  </a:lnTo>
                  <a:lnTo>
                    <a:pt x="78" y="306"/>
                  </a:lnTo>
                  <a:lnTo>
                    <a:pt x="59" y="276"/>
                  </a:lnTo>
                  <a:lnTo>
                    <a:pt x="47" y="241"/>
                  </a:lnTo>
                  <a:lnTo>
                    <a:pt x="42" y="204"/>
                  </a:lnTo>
                  <a:close/>
                </a:path>
              </a:pathLst>
            </a:custGeom>
            <a:solidFill>
              <a:srgbClr val="F8F8F8"/>
            </a:solidFill>
            <a:ln w="19050" cmpd="sng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4357" name="Freeform 26"/>
            <p:cNvSpPr>
              <a:spLocks/>
            </p:cNvSpPr>
            <p:nvPr/>
          </p:nvSpPr>
          <p:spPr bwMode="gray">
            <a:xfrm>
              <a:off x="2064" y="3270"/>
              <a:ext cx="141" cy="229"/>
            </a:xfrm>
            <a:custGeom>
              <a:avLst/>
              <a:gdLst>
                <a:gd name="T0" fmla="*/ 32 w 141"/>
                <a:gd name="T1" fmla="*/ 229 h 229"/>
                <a:gd name="T2" fmla="*/ 24 w 141"/>
                <a:gd name="T3" fmla="*/ 229 h 229"/>
                <a:gd name="T4" fmla="*/ 18 w 141"/>
                <a:gd name="T5" fmla="*/ 228 h 229"/>
                <a:gd name="T6" fmla="*/ 12 w 141"/>
                <a:gd name="T7" fmla="*/ 225 h 229"/>
                <a:gd name="T8" fmla="*/ 8 w 141"/>
                <a:gd name="T9" fmla="*/ 222 h 229"/>
                <a:gd name="T10" fmla="*/ 5 w 141"/>
                <a:gd name="T11" fmla="*/ 217 h 229"/>
                <a:gd name="T12" fmla="*/ 3 w 141"/>
                <a:gd name="T13" fmla="*/ 213 h 229"/>
                <a:gd name="T14" fmla="*/ 2 w 141"/>
                <a:gd name="T15" fmla="*/ 207 h 229"/>
                <a:gd name="T16" fmla="*/ 0 w 141"/>
                <a:gd name="T17" fmla="*/ 199 h 229"/>
                <a:gd name="T18" fmla="*/ 2 w 141"/>
                <a:gd name="T19" fmla="*/ 190 h 229"/>
                <a:gd name="T20" fmla="*/ 5 w 141"/>
                <a:gd name="T21" fmla="*/ 181 h 229"/>
                <a:gd name="T22" fmla="*/ 11 w 141"/>
                <a:gd name="T23" fmla="*/ 172 h 229"/>
                <a:gd name="T24" fmla="*/ 18 w 141"/>
                <a:gd name="T25" fmla="*/ 162 h 229"/>
                <a:gd name="T26" fmla="*/ 80 w 141"/>
                <a:gd name="T27" fmla="*/ 88 h 229"/>
                <a:gd name="T28" fmla="*/ 83 w 141"/>
                <a:gd name="T29" fmla="*/ 84 h 229"/>
                <a:gd name="T30" fmla="*/ 86 w 141"/>
                <a:gd name="T31" fmla="*/ 79 h 229"/>
                <a:gd name="T32" fmla="*/ 87 w 141"/>
                <a:gd name="T33" fmla="*/ 73 h 229"/>
                <a:gd name="T34" fmla="*/ 89 w 141"/>
                <a:gd name="T35" fmla="*/ 69 h 229"/>
                <a:gd name="T36" fmla="*/ 87 w 141"/>
                <a:gd name="T37" fmla="*/ 63 h 229"/>
                <a:gd name="T38" fmla="*/ 86 w 141"/>
                <a:gd name="T39" fmla="*/ 58 h 229"/>
                <a:gd name="T40" fmla="*/ 83 w 141"/>
                <a:gd name="T41" fmla="*/ 55 h 229"/>
                <a:gd name="T42" fmla="*/ 78 w 141"/>
                <a:gd name="T43" fmla="*/ 51 h 229"/>
                <a:gd name="T44" fmla="*/ 74 w 141"/>
                <a:gd name="T45" fmla="*/ 49 h 229"/>
                <a:gd name="T46" fmla="*/ 68 w 141"/>
                <a:gd name="T47" fmla="*/ 49 h 229"/>
                <a:gd name="T48" fmla="*/ 63 w 141"/>
                <a:gd name="T49" fmla="*/ 49 h 229"/>
                <a:gd name="T50" fmla="*/ 59 w 141"/>
                <a:gd name="T51" fmla="*/ 51 h 229"/>
                <a:gd name="T52" fmla="*/ 56 w 141"/>
                <a:gd name="T53" fmla="*/ 55 h 229"/>
                <a:gd name="T54" fmla="*/ 53 w 141"/>
                <a:gd name="T55" fmla="*/ 58 h 229"/>
                <a:gd name="T56" fmla="*/ 51 w 141"/>
                <a:gd name="T57" fmla="*/ 64 h 229"/>
                <a:gd name="T58" fmla="*/ 50 w 141"/>
                <a:gd name="T59" fmla="*/ 69 h 229"/>
                <a:gd name="T60" fmla="*/ 51 w 141"/>
                <a:gd name="T61" fmla="*/ 75 h 229"/>
                <a:gd name="T62" fmla="*/ 53 w 141"/>
                <a:gd name="T63" fmla="*/ 81 h 229"/>
                <a:gd name="T64" fmla="*/ 56 w 141"/>
                <a:gd name="T65" fmla="*/ 85 h 229"/>
                <a:gd name="T66" fmla="*/ 62 w 141"/>
                <a:gd name="T67" fmla="*/ 91 h 229"/>
                <a:gd name="T68" fmla="*/ 30 w 141"/>
                <a:gd name="T69" fmla="*/ 129 h 229"/>
                <a:gd name="T70" fmla="*/ 17 w 141"/>
                <a:gd name="T71" fmla="*/ 115 h 229"/>
                <a:gd name="T72" fmla="*/ 9 w 141"/>
                <a:gd name="T73" fmla="*/ 102 h 229"/>
                <a:gd name="T74" fmla="*/ 3 w 141"/>
                <a:gd name="T75" fmla="*/ 87 h 229"/>
                <a:gd name="T76" fmla="*/ 2 w 141"/>
                <a:gd name="T77" fmla="*/ 70 h 229"/>
                <a:gd name="T78" fmla="*/ 5 w 141"/>
                <a:gd name="T79" fmla="*/ 51 h 229"/>
                <a:gd name="T80" fmla="*/ 11 w 141"/>
                <a:gd name="T81" fmla="*/ 34 h 229"/>
                <a:gd name="T82" fmla="*/ 21 w 141"/>
                <a:gd name="T83" fmla="*/ 19 h 229"/>
                <a:gd name="T84" fmla="*/ 35 w 141"/>
                <a:gd name="T85" fmla="*/ 9 h 229"/>
                <a:gd name="T86" fmla="*/ 51 w 141"/>
                <a:gd name="T87" fmla="*/ 1 h 229"/>
                <a:gd name="T88" fmla="*/ 71 w 141"/>
                <a:gd name="T89" fmla="*/ 0 h 229"/>
                <a:gd name="T90" fmla="*/ 89 w 141"/>
                <a:gd name="T91" fmla="*/ 1 h 229"/>
                <a:gd name="T92" fmla="*/ 105 w 141"/>
                <a:gd name="T93" fmla="*/ 7 h 229"/>
                <a:gd name="T94" fmla="*/ 119 w 141"/>
                <a:gd name="T95" fmla="*/ 19 h 229"/>
                <a:gd name="T96" fmla="*/ 129 w 141"/>
                <a:gd name="T97" fmla="*/ 33 h 229"/>
                <a:gd name="T98" fmla="*/ 135 w 141"/>
                <a:gd name="T99" fmla="*/ 49 h 229"/>
                <a:gd name="T100" fmla="*/ 137 w 141"/>
                <a:gd name="T101" fmla="*/ 69 h 229"/>
                <a:gd name="T102" fmla="*/ 134 w 141"/>
                <a:gd name="T103" fmla="*/ 91 h 229"/>
                <a:gd name="T104" fmla="*/ 122 w 141"/>
                <a:gd name="T105" fmla="*/ 115 h 229"/>
                <a:gd name="T106" fmla="*/ 101 w 141"/>
                <a:gd name="T107" fmla="*/ 139 h 229"/>
                <a:gd name="T108" fmla="*/ 99 w 141"/>
                <a:gd name="T109" fmla="*/ 142 h 229"/>
                <a:gd name="T110" fmla="*/ 66 w 141"/>
                <a:gd name="T111" fmla="*/ 177 h 229"/>
                <a:gd name="T112" fmla="*/ 141 w 141"/>
                <a:gd name="T113" fmla="*/ 177 h 229"/>
                <a:gd name="T114" fmla="*/ 141 w 141"/>
                <a:gd name="T115" fmla="*/ 229 h 229"/>
                <a:gd name="T116" fmla="*/ 32 w 141"/>
                <a:gd name="T117" fmla="*/ 229 h 22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41" h="229">
                  <a:moveTo>
                    <a:pt x="32" y="229"/>
                  </a:moveTo>
                  <a:lnTo>
                    <a:pt x="24" y="229"/>
                  </a:lnTo>
                  <a:lnTo>
                    <a:pt x="18" y="228"/>
                  </a:lnTo>
                  <a:lnTo>
                    <a:pt x="12" y="225"/>
                  </a:lnTo>
                  <a:lnTo>
                    <a:pt x="8" y="222"/>
                  </a:lnTo>
                  <a:lnTo>
                    <a:pt x="5" y="217"/>
                  </a:lnTo>
                  <a:lnTo>
                    <a:pt x="3" y="213"/>
                  </a:lnTo>
                  <a:lnTo>
                    <a:pt x="2" y="207"/>
                  </a:lnTo>
                  <a:lnTo>
                    <a:pt x="0" y="199"/>
                  </a:lnTo>
                  <a:lnTo>
                    <a:pt x="2" y="190"/>
                  </a:lnTo>
                  <a:lnTo>
                    <a:pt x="5" y="181"/>
                  </a:lnTo>
                  <a:lnTo>
                    <a:pt x="11" y="172"/>
                  </a:lnTo>
                  <a:lnTo>
                    <a:pt x="18" y="162"/>
                  </a:lnTo>
                  <a:lnTo>
                    <a:pt x="80" y="88"/>
                  </a:lnTo>
                  <a:lnTo>
                    <a:pt x="83" y="84"/>
                  </a:lnTo>
                  <a:lnTo>
                    <a:pt x="86" y="79"/>
                  </a:lnTo>
                  <a:lnTo>
                    <a:pt x="87" y="73"/>
                  </a:lnTo>
                  <a:lnTo>
                    <a:pt x="89" y="69"/>
                  </a:lnTo>
                  <a:lnTo>
                    <a:pt x="87" y="63"/>
                  </a:lnTo>
                  <a:lnTo>
                    <a:pt x="86" y="58"/>
                  </a:lnTo>
                  <a:lnTo>
                    <a:pt x="83" y="55"/>
                  </a:lnTo>
                  <a:lnTo>
                    <a:pt x="78" y="51"/>
                  </a:lnTo>
                  <a:lnTo>
                    <a:pt x="74" y="49"/>
                  </a:lnTo>
                  <a:lnTo>
                    <a:pt x="68" y="49"/>
                  </a:lnTo>
                  <a:lnTo>
                    <a:pt x="63" y="49"/>
                  </a:lnTo>
                  <a:lnTo>
                    <a:pt x="59" y="51"/>
                  </a:lnTo>
                  <a:lnTo>
                    <a:pt x="56" y="55"/>
                  </a:lnTo>
                  <a:lnTo>
                    <a:pt x="53" y="58"/>
                  </a:lnTo>
                  <a:lnTo>
                    <a:pt x="51" y="64"/>
                  </a:lnTo>
                  <a:lnTo>
                    <a:pt x="50" y="69"/>
                  </a:lnTo>
                  <a:lnTo>
                    <a:pt x="51" y="75"/>
                  </a:lnTo>
                  <a:lnTo>
                    <a:pt x="53" y="81"/>
                  </a:lnTo>
                  <a:lnTo>
                    <a:pt x="56" y="85"/>
                  </a:lnTo>
                  <a:lnTo>
                    <a:pt x="62" y="91"/>
                  </a:lnTo>
                  <a:lnTo>
                    <a:pt x="30" y="129"/>
                  </a:lnTo>
                  <a:lnTo>
                    <a:pt x="17" y="115"/>
                  </a:lnTo>
                  <a:lnTo>
                    <a:pt x="9" y="102"/>
                  </a:lnTo>
                  <a:lnTo>
                    <a:pt x="3" y="87"/>
                  </a:lnTo>
                  <a:lnTo>
                    <a:pt x="2" y="70"/>
                  </a:lnTo>
                  <a:lnTo>
                    <a:pt x="5" y="51"/>
                  </a:lnTo>
                  <a:lnTo>
                    <a:pt x="11" y="34"/>
                  </a:lnTo>
                  <a:lnTo>
                    <a:pt x="21" y="19"/>
                  </a:lnTo>
                  <a:lnTo>
                    <a:pt x="35" y="9"/>
                  </a:lnTo>
                  <a:lnTo>
                    <a:pt x="51" y="1"/>
                  </a:lnTo>
                  <a:lnTo>
                    <a:pt x="71" y="0"/>
                  </a:lnTo>
                  <a:lnTo>
                    <a:pt x="89" y="1"/>
                  </a:lnTo>
                  <a:lnTo>
                    <a:pt x="105" y="7"/>
                  </a:lnTo>
                  <a:lnTo>
                    <a:pt x="119" y="19"/>
                  </a:lnTo>
                  <a:lnTo>
                    <a:pt x="129" y="33"/>
                  </a:lnTo>
                  <a:lnTo>
                    <a:pt x="135" y="49"/>
                  </a:lnTo>
                  <a:lnTo>
                    <a:pt x="137" y="69"/>
                  </a:lnTo>
                  <a:lnTo>
                    <a:pt x="134" y="91"/>
                  </a:lnTo>
                  <a:lnTo>
                    <a:pt x="122" y="115"/>
                  </a:lnTo>
                  <a:lnTo>
                    <a:pt x="101" y="139"/>
                  </a:lnTo>
                  <a:lnTo>
                    <a:pt x="99" y="142"/>
                  </a:lnTo>
                  <a:lnTo>
                    <a:pt x="66" y="177"/>
                  </a:lnTo>
                  <a:lnTo>
                    <a:pt x="141" y="177"/>
                  </a:lnTo>
                  <a:lnTo>
                    <a:pt x="141" y="229"/>
                  </a:lnTo>
                  <a:lnTo>
                    <a:pt x="32" y="229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4358" name="Freeform 27"/>
            <p:cNvSpPr>
              <a:spLocks/>
            </p:cNvSpPr>
            <p:nvPr/>
          </p:nvSpPr>
          <p:spPr bwMode="gray">
            <a:xfrm>
              <a:off x="1946" y="3333"/>
              <a:ext cx="102" cy="114"/>
            </a:xfrm>
            <a:custGeom>
              <a:avLst/>
              <a:gdLst>
                <a:gd name="T0" fmla="*/ 0 w 102"/>
                <a:gd name="T1" fmla="*/ 113 h 113"/>
                <a:gd name="T2" fmla="*/ 33 w 102"/>
                <a:gd name="T3" fmla="*/ 54 h 113"/>
                <a:gd name="T4" fmla="*/ 3 w 102"/>
                <a:gd name="T5" fmla="*/ 0 h 113"/>
                <a:gd name="T6" fmla="*/ 33 w 102"/>
                <a:gd name="T7" fmla="*/ 0 h 113"/>
                <a:gd name="T8" fmla="*/ 51 w 102"/>
                <a:gd name="T9" fmla="*/ 33 h 113"/>
                <a:gd name="T10" fmla="*/ 70 w 102"/>
                <a:gd name="T11" fmla="*/ 0 h 113"/>
                <a:gd name="T12" fmla="*/ 99 w 102"/>
                <a:gd name="T13" fmla="*/ 0 h 113"/>
                <a:gd name="T14" fmla="*/ 69 w 102"/>
                <a:gd name="T15" fmla="*/ 54 h 113"/>
                <a:gd name="T16" fmla="*/ 102 w 102"/>
                <a:gd name="T17" fmla="*/ 113 h 113"/>
                <a:gd name="T18" fmla="*/ 72 w 102"/>
                <a:gd name="T19" fmla="*/ 113 h 113"/>
                <a:gd name="T20" fmla="*/ 51 w 102"/>
                <a:gd name="T21" fmla="*/ 75 h 113"/>
                <a:gd name="T22" fmla="*/ 30 w 102"/>
                <a:gd name="T23" fmla="*/ 113 h 113"/>
                <a:gd name="T24" fmla="*/ 0 w 102"/>
                <a:gd name="T25" fmla="*/ 113 h 1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3">
                  <a:moveTo>
                    <a:pt x="0" y="113"/>
                  </a:moveTo>
                  <a:lnTo>
                    <a:pt x="33" y="54"/>
                  </a:lnTo>
                  <a:lnTo>
                    <a:pt x="3" y="0"/>
                  </a:lnTo>
                  <a:lnTo>
                    <a:pt x="33" y="0"/>
                  </a:lnTo>
                  <a:lnTo>
                    <a:pt x="51" y="33"/>
                  </a:lnTo>
                  <a:lnTo>
                    <a:pt x="70" y="0"/>
                  </a:lnTo>
                  <a:lnTo>
                    <a:pt x="99" y="0"/>
                  </a:lnTo>
                  <a:lnTo>
                    <a:pt x="69" y="54"/>
                  </a:lnTo>
                  <a:lnTo>
                    <a:pt x="102" y="113"/>
                  </a:lnTo>
                  <a:lnTo>
                    <a:pt x="72" y="113"/>
                  </a:lnTo>
                  <a:lnTo>
                    <a:pt x="51" y="75"/>
                  </a:lnTo>
                  <a:lnTo>
                    <a:pt x="3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24591" name="Group 28"/>
          <p:cNvGrpSpPr>
            <a:grpSpLocks/>
          </p:cNvGrpSpPr>
          <p:nvPr/>
        </p:nvGrpSpPr>
        <p:grpSpPr bwMode="auto">
          <a:xfrm>
            <a:off x="3482975" y="1851025"/>
            <a:ext cx="725488" cy="663575"/>
            <a:chOff x="3349" y="3250"/>
            <a:chExt cx="380" cy="380"/>
          </a:xfrm>
        </p:grpSpPr>
        <p:sp>
          <p:nvSpPr>
            <p:cNvPr id="14353" name="Freeform 29"/>
            <p:cNvSpPr>
              <a:spLocks/>
            </p:cNvSpPr>
            <p:nvPr/>
          </p:nvSpPr>
          <p:spPr bwMode="gray">
            <a:xfrm>
              <a:off x="3349" y="3250"/>
              <a:ext cx="380" cy="190"/>
            </a:xfrm>
            <a:custGeom>
              <a:avLst/>
              <a:gdLst>
                <a:gd name="T0" fmla="*/ 204 w 409"/>
                <a:gd name="T1" fmla="*/ 0 h 207"/>
                <a:gd name="T2" fmla="*/ 246 w 409"/>
                <a:gd name="T3" fmla="*/ 5 h 207"/>
                <a:gd name="T4" fmla="*/ 285 w 409"/>
                <a:gd name="T5" fmla="*/ 17 h 207"/>
                <a:gd name="T6" fmla="*/ 319 w 409"/>
                <a:gd name="T7" fmla="*/ 36 h 207"/>
                <a:gd name="T8" fmla="*/ 349 w 409"/>
                <a:gd name="T9" fmla="*/ 60 h 207"/>
                <a:gd name="T10" fmla="*/ 375 w 409"/>
                <a:gd name="T11" fmla="*/ 92 h 207"/>
                <a:gd name="T12" fmla="*/ 393 w 409"/>
                <a:gd name="T13" fmla="*/ 126 h 207"/>
                <a:gd name="T14" fmla="*/ 405 w 409"/>
                <a:gd name="T15" fmla="*/ 164 h 207"/>
                <a:gd name="T16" fmla="*/ 409 w 409"/>
                <a:gd name="T17" fmla="*/ 206 h 207"/>
                <a:gd name="T18" fmla="*/ 409 w 409"/>
                <a:gd name="T19" fmla="*/ 207 h 207"/>
                <a:gd name="T20" fmla="*/ 409 w 409"/>
                <a:gd name="T21" fmla="*/ 207 h 207"/>
                <a:gd name="T22" fmla="*/ 358 w 409"/>
                <a:gd name="T23" fmla="*/ 207 h 207"/>
                <a:gd name="T24" fmla="*/ 270 w 409"/>
                <a:gd name="T25" fmla="*/ 69 h 207"/>
                <a:gd name="T26" fmla="*/ 270 w 409"/>
                <a:gd name="T27" fmla="*/ 108 h 207"/>
                <a:gd name="T28" fmla="*/ 204 w 409"/>
                <a:gd name="T29" fmla="*/ 108 h 207"/>
                <a:gd name="T30" fmla="*/ 204 w 409"/>
                <a:gd name="T31" fmla="*/ 42 h 207"/>
                <a:gd name="T32" fmla="*/ 168 w 409"/>
                <a:gd name="T33" fmla="*/ 47 h 207"/>
                <a:gd name="T34" fmla="*/ 133 w 409"/>
                <a:gd name="T35" fmla="*/ 59 h 207"/>
                <a:gd name="T36" fmla="*/ 102 w 409"/>
                <a:gd name="T37" fmla="*/ 78 h 207"/>
                <a:gd name="T38" fmla="*/ 78 w 409"/>
                <a:gd name="T39" fmla="*/ 104 h 207"/>
                <a:gd name="T40" fmla="*/ 58 w 409"/>
                <a:gd name="T41" fmla="*/ 134 h 207"/>
                <a:gd name="T42" fmla="*/ 46 w 409"/>
                <a:gd name="T43" fmla="*/ 168 h 207"/>
                <a:gd name="T44" fmla="*/ 42 w 409"/>
                <a:gd name="T45" fmla="*/ 206 h 207"/>
                <a:gd name="T46" fmla="*/ 42 w 409"/>
                <a:gd name="T47" fmla="*/ 207 h 207"/>
                <a:gd name="T48" fmla="*/ 42 w 409"/>
                <a:gd name="T49" fmla="*/ 207 h 207"/>
                <a:gd name="T50" fmla="*/ 0 w 409"/>
                <a:gd name="T51" fmla="*/ 207 h 207"/>
                <a:gd name="T52" fmla="*/ 0 w 409"/>
                <a:gd name="T53" fmla="*/ 207 h 207"/>
                <a:gd name="T54" fmla="*/ 0 w 409"/>
                <a:gd name="T55" fmla="*/ 206 h 207"/>
                <a:gd name="T56" fmla="*/ 3 w 409"/>
                <a:gd name="T57" fmla="*/ 164 h 207"/>
                <a:gd name="T58" fmla="*/ 15 w 409"/>
                <a:gd name="T59" fmla="*/ 126 h 207"/>
                <a:gd name="T60" fmla="*/ 34 w 409"/>
                <a:gd name="T61" fmla="*/ 92 h 207"/>
                <a:gd name="T62" fmla="*/ 60 w 409"/>
                <a:gd name="T63" fmla="*/ 60 h 207"/>
                <a:gd name="T64" fmla="*/ 90 w 409"/>
                <a:gd name="T65" fmla="*/ 36 h 207"/>
                <a:gd name="T66" fmla="*/ 124 w 409"/>
                <a:gd name="T67" fmla="*/ 17 h 207"/>
                <a:gd name="T68" fmla="*/ 163 w 409"/>
                <a:gd name="T69" fmla="*/ 5 h 207"/>
                <a:gd name="T70" fmla="*/ 204 w 409"/>
                <a:gd name="T71" fmla="*/ 0 h 20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09" h="207">
                  <a:moveTo>
                    <a:pt x="204" y="0"/>
                  </a:moveTo>
                  <a:lnTo>
                    <a:pt x="246" y="5"/>
                  </a:lnTo>
                  <a:lnTo>
                    <a:pt x="285" y="17"/>
                  </a:lnTo>
                  <a:lnTo>
                    <a:pt x="319" y="36"/>
                  </a:lnTo>
                  <a:lnTo>
                    <a:pt x="349" y="60"/>
                  </a:lnTo>
                  <a:lnTo>
                    <a:pt x="375" y="92"/>
                  </a:lnTo>
                  <a:lnTo>
                    <a:pt x="393" y="126"/>
                  </a:lnTo>
                  <a:lnTo>
                    <a:pt x="405" y="164"/>
                  </a:lnTo>
                  <a:lnTo>
                    <a:pt x="409" y="206"/>
                  </a:lnTo>
                  <a:lnTo>
                    <a:pt x="409" y="207"/>
                  </a:lnTo>
                  <a:lnTo>
                    <a:pt x="358" y="207"/>
                  </a:lnTo>
                  <a:lnTo>
                    <a:pt x="270" y="69"/>
                  </a:lnTo>
                  <a:lnTo>
                    <a:pt x="270" y="108"/>
                  </a:lnTo>
                  <a:lnTo>
                    <a:pt x="204" y="108"/>
                  </a:lnTo>
                  <a:lnTo>
                    <a:pt x="204" y="42"/>
                  </a:lnTo>
                  <a:lnTo>
                    <a:pt x="168" y="47"/>
                  </a:lnTo>
                  <a:lnTo>
                    <a:pt x="133" y="59"/>
                  </a:lnTo>
                  <a:lnTo>
                    <a:pt x="102" y="78"/>
                  </a:lnTo>
                  <a:lnTo>
                    <a:pt x="78" y="104"/>
                  </a:lnTo>
                  <a:lnTo>
                    <a:pt x="58" y="134"/>
                  </a:lnTo>
                  <a:lnTo>
                    <a:pt x="46" y="168"/>
                  </a:lnTo>
                  <a:lnTo>
                    <a:pt x="42" y="206"/>
                  </a:lnTo>
                  <a:lnTo>
                    <a:pt x="42" y="207"/>
                  </a:lnTo>
                  <a:lnTo>
                    <a:pt x="0" y="207"/>
                  </a:lnTo>
                  <a:lnTo>
                    <a:pt x="0" y="206"/>
                  </a:lnTo>
                  <a:lnTo>
                    <a:pt x="3" y="164"/>
                  </a:lnTo>
                  <a:lnTo>
                    <a:pt x="15" y="126"/>
                  </a:lnTo>
                  <a:lnTo>
                    <a:pt x="34" y="92"/>
                  </a:lnTo>
                  <a:lnTo>
                    <a:pt x="60" y="60"/>
                  </a:lnTo>
                  <a:lnTo>
                    <a:pt x="90" y="36"/>
                  </a:lnTo>
                  <a:lnTo>
                    <a:pt x="124" y="17"/>
                  </a:lnTo>
                  <a:lnTo>
                    <a:pt x="163" y="5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4354" name="Freeform 30"/>
            <p:cNvSpPr>
              <a:spLocks/>
            </p:cNvSpPr>
            <p:nvPr/>
          </p:nvSpPr>
          <p:spPr bwMode="gray">
            <a:xfrm>
              <a:off x="3396" y="3313"/>
              <a:ext cx="143" cy="254"/>
            </a:xfrm>
            <a:custGeom>
              <a:avLst/>
              <a:gdLst>
                <a:gd name="T0" fmla="*/ 88 w 153"/>
                <a:gd name="T1" fmla="*/ 276 h 276"/>
                <a:gd name="T2" fmla="*/ 88 w 153"/>
                <a:gd name="T3" fmla="*/ 237 h 276"/>
                <a:gd name="T4" fmla="*/ 153 w 153"/>
                <a:gd name="T5" fmla="*/ 237 h 276"/>
                <a:gd name="T6" fmla="*/ 153 w 153"/>
                <a:gd name="T7" fmla="*/ 39 h 276"/>
                <a:gd name="T8" fmla="*/ 88 w 153"/>
                <a:gd name="T9" fmla="*/ 39 h 276"/>
                <a:gd name="T10" fmla="*/ 88 w 153"/>
                <a:gd name="T11" fmla="*/ 0 h 276"/>
                <a:gd name="T12" fmla="*/ 0 w 153"/>
                <a:gd name="T13" fmla="*/ 138 h 276"/>
                <a:gd name="T14" fmla="*/ 88 w 153"/>
                <a:gd name="T15" fmla="*/ 276 h 2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3" h="276">
                  <a:moveTo>
                    <a:pt x="88" y="276"/>
                  </a:moveTo>
                  <a:lnTo>
                    <a:pt x="88" y="237"/>
                  </a:lnTo>
                  <a:lnTo>
                    <a:pt x="153" y="237"/>
                  </a:lnTo>
                  <a:lnTo>
                    <a:pt x="153" y="39"/>
                  </a:lnTo>
                  <a:lnTo>
                    <a:pt x="88" y="39"/>
                  </a:lnTo>
                  <a:lnTo>
                    <a:pt x="88" y="0"/>
                  </a:lnTo>
                  <a:lnTo>
                    <a:pt x="0" y="138"/>
                  </a:lnTo>
                  <a:lnTo>
                    <a:pt x="88" y="276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4355" name="Freeform 31"/>
            <p:cNvSpPr>
              <a:spLocks/>
            </p:cNvSpPr>
            <p:nvPr/>
          </p:nvSpPr>
          <p:spPr bwMode="gray">
            <a:xfrm>
              <a:off x="3349" y="3440"/>
              <a:ext cx="380" cy="190"/>
            </a:xfrm>
            <a:custGeom>
              <a:avLst/>
              <a:gdLst>
                <a:gd name="T0" fmla="*/ 204 w 409"/>
                <a:gd name="T1" fmla="*/ 207 h 207"/>
                <a:gd name="T2" fmla="*/ 246 w 409"/>
                <a:gd name="T3" fmla="*/ 203 h 207"/>
                <a:gd name="T4" fmla="*/ 285 w 409"/>
                <a:gd name="T5" fmla="*/ 191 h 207"/>
                <a:gd name="T6" fmla="*/ 319 w 409"/>
                <a:gd name="T7" fmla="*/ 173 h 207"/>
                <a:gd name="T8" fmla="*/ 349 w 409"/>
                <a:gd name="T9" fmla="*/ 147 h 207"/>
                <a:gd name="T10" fmla="*/ 375 w 409"/>
                <a:gd name="T11" fmla="*/ 117 h 207"/>
                <a:gd name="T12" fmla="*/ 393 w 409"/>
                <a:gd name="T13" fmla="*/ 83 h 207"/>
                <a:gd name="T14" fmla="*/ 405 w 409"/>
                <a:gd name="T15" fmla="*/ 44 h 207"/>
                <a:gd name="T16" fmla="*/ 409 w 409"/>
                <a:gd name="T17" fmla="*/ 2 h 207"/>
                <a:gd name="T18" fmla="*/ 409 w 409"/>
                <a:gd name="T19" fmla="*/ 2 h 207"/>
                <a:gd name="T20" fmla="*/ 409 w 409"/>
                <a:gd name="T21" fmla="*/ 0 h 207"/>
                <a:gd name="T22" fmla="*/ 358 w 409"/>
                <a:gd name="T23" fmla="*/ 0 h 207"/>
                <a:gd name="T24" fmla="*/ 270 w 409"/>
                <a:gd name="T25" fmla="*/ 138 h 207"/>
                <a:gd name="T26" fmla="*/ 270 w 409"/>
                <a:gd name="T27" fmla="*/ 99 h 207"/>
                <a:gd name="T28" fmla="*/ 204 w 409"/>
                <a:gd name="T29" fmla="*/ 99 h 207"/>
                <a:gd name="T30" fmla="*/ 204 w 409"/>
                <a:gd name="T31" fmla="*/ 165 h 207"/>
                <a:gd name="T32" fmla="*/ 168 w 409"/>
                <a:gd name="T33" fmla="*/ 161 h 207"/>
                <a:gd name="T34" fmla="*/ 133 w 409"/>
                <a:gd name="T35" fmla="*/ 149 h 207"/>
                <a:gd name="T36" fmla="*/ 102 w 409"/>
                <a:gd name="T37" fmla="*/ 129 h 207"/>
                <a:gd name="T38" fmla="*/ 78 w 409"/>
                <a:gd name="T39" fmla="*/ 104 h 207"/>
                <a:gd name="T40" fmla="*/ 58 w 409"/>
                <a:gd name="T41" fmla="*/ 74 h 207"/>
                <a:gd name="T42" fmla="*/ 46 w 409"/>
                <a:gd name="T43" fmla="*/ 39 h 207"/>
                <a:gd name="T44" fmla="*/ 42 w 409"/>
                <a:gd name="T45" fmla="*/ 2 h 207"/>
                <a:gd name="T46" fmla="*/ 42 w 409"/>
                <a:gd name="T47" fmla="*/ 2 h 207"/>
                <a:gd name="T48" fmla="*/ 42 w 409"/>
                <a:gd name="T49" fmla="*/ 0 h 207"/>
                <a:gd name="T50" fmla="*/ 0 w 409"/>
                <a:gd name="T51" fmla="*/ 0 h 207"/>
                <a:gd name="T52" fmla="*/ 0 w 409"/>
                <a:gd name="T53" fmla="*/ 2 h 207"/>
                <a:gd name="T54" fmla="*/ 0 w 409"/>
                <a:gd name="T55" fmla="*/ 2 h 207"/>
                <a:gd name="T56" fmla="*/ 3 w 409"/>
                <a:gd name="T57" fmla="*/ 44 h 207"/>
                <a:gd name="T58" fmla="*/ 15 w 409"/>
                <a:gd name="T59" fmla="*/ 83 h 207"/>
                <a:gd name="T60" fmla="*/ 34 w 409"/>
                <a:gd name="T61" fmla="*/ 117 h 207"/>
                <a:gd name="T62" fmla="*/ 60 w 409"/>
                <a:gd name="T63" fmla="*/ 147 h 207"/>
                <a:gd name="T64" fmla="*/ 90 w 409"/>
                <a:gd name="T65" fmla="*/ 173 h 207"/>
                <a:gd name="T66" fmla="*/ 124 w 409"/>
                <a:gd name="T67" fmla="*/ 191 h 207"/>
                <a:gd name="T68" fmla="*/ 163 w 409"/>
                <a:gd name="T69" fmla="*/ 203 h 207"/>
                <a:gd name="T70" fmla="*/ 204 w 409"/>
                <a:gd name="T71" fmla="*/ 207 h 20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09" h="207">
                  <a:moveTo>
                    <a:pt x="204" y="207"/>
                  </a:moveTo>
                  <a:lnTo>
                    <a:pt x="246" y="203"/>
                  </a:lnTo>
                  <a:lnTo>
                    <a:pt x="285" y="191"/>
                  </a:lnTo>
                  <a:lnTo>
                    <a:pt x="319" y="173"/>
                  </a:lnTo>
                  <a:lnTo>
                    <a:pt x="349" y="147"/>
                  </a:lnTo>
                  <a:lnTo>
                    <a:pt x="375" y="117"/>
                  </a:lnTo>
                  <a:lnTo>
                    <a:pt x="393" y="83"/>
                  </a:lnTo>
                  <a:lnTo>
                    <a:pt x="405" y="44"/>
                  </a:lnTo>
                  <a:lnTo>
                    <a:pt x="409" y="2"/>
                  </a:lnTo>
                  <a:lnTo>
                    <a:pt x="409" y="0"/>
                  </a:lnTo>
                  <a:lnTo>
                    <a:pt x="358" y="0"/>
                  </a:lnTo>
                  <a:lnTo>
                    <a:pt x="270" y="138"/>
                  </a:lnTo>
                  <a:lnTo>
                    <a:pt x="270" y="99"/>
                  </a:lnTo>
                  <a:lnTo>
                    <a:pt x="204" y="99"/>
                  </a:lnTo>
                  <a:lnTo>
                    <a:pt x="204" y="165"/>
                  </a:lnTo>
                  <a:lnTo>
                    <a:pt x="168" y="161"/>
                  </a:lnTo>
                  <a:lnTo>
                    <a:pt x="133" y="149"/>
                  </a:lnTo>
                  <a:lnTo>
                    <a:pt x="102" y="129"/>
                  </a:lnTo>
                  <a:lnTo>
                    <a:pt x="78" y="104"/>
                  </a:lnTo>
                  <a:lnTo>
                    <a:pt x="58" y="74"/>
                  </a:lnTo>
                  <a:lnTo>
                    <a:pt x="46" y="39"/>
                  </a:lnTo>
                  <a:lnTo>
                    <a:pt x="42" y="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3" y="44"/>
                  </a:lnTo>
                  <a:lnTo>
                    <a:pt x="15" y="83"/>
                  </a:lnTo>
                  <a:lnTo>
                    <a:pt x="34" y="117"/>
                  </a:lnTo>
                  <a:lnTo>
                    <a:pt x="60" y="147"/>
                  </a:lnTo>
                  <a:lnTo>
                    <a:pt x="90" y="173"/>
                  </a:lnTo>
                  <a:lnTo>
                    <a:pt x="124" y="191"/>
                  </a:lnTo>
                  <a:lnTo>
                    <a:pt x="163" y="203"/>
                  </a:lnTo>
                  <a:lnTo>
                    <a:pt x="204" y="207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endParaRPr>
            </a:p>
          </p:txBody>
        </p:sp>
      </p:grp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Дистанционные формы организации внеурочной деятельности </a:t>
            </a:r>
            <a:endParaRPr lang="ru-RU" sz="20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342900" y="1063624"/>
          <a:ext cx="6172200" cy="3717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4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  <a:t>Традиционные методы организации внеурочной деятельности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3300" y="1016000"/>
            <a:ext cx="5383213" cy="3311525"/>
          </a:xfrm>
        </p:spPr>
        <p:txBody>
          <a:bodyPr rtlCol="0">
            <a:normAutofit fontScale="70000" lnSpcReduction="20000"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диспуты, дискуссии,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деловые и сюжетно-ролевые игры,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драматизации,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типовые задачи,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наблюдение,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портфолио.  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ru-RU" dirty="0">
              <a:solidFill>
                <a:schemeClr val="accent5">
                  <a:lumMod val="25000"/>
                </a:schemeClr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 cstate="print"/>
          <a:srcRect l="28380" t="36172" r="20471" b="19702"/>
          <a:stretch/>
        </p:blipFill>
        <p:spPr bwMode="auto">
          <a:xfrm>
            <a:off x="3343494" y="3015426"/>
            <a:ext cx="3199710" cy="1729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21176" t="8134" r="25221" b="8686"/>
          <a:stretch>
            <a:fillRect/>
          </a:stretch>
        </p:blipFill>
        <p:spPr>
          <a:xfrm>
            <a:off x="5929313" y="612775"/>
            <a:ext cx="842962" cy="1047750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/>
          <a:srcRect l="28149" t="17068" r="27772" b="12944"/>
          <a:stretch/>
        </p:blipFill>
        <p:spPr>
          <a:xfrm>
            <a:off x="2703513" y="508000"/>
            <a:ext cx="2224087" cy="220662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0" y="108000"/>
            <a:ext cx="5699700" cy="504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Общекультурное направление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3" descr="E:\26.11.2018 ВЕБИНАР ПЛАНЕТА\459e3e22eee411e88330503eaa523af0_459e3e23eee411e88330503eaa523af0-228x228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print"/>
          <a:srcRect l="12544" r="15172"/>
          <a:stretch/>
        </p:blipFill>
        <p:spPr>
          <a:xfrm>
            <a:off x="5165725" y="769938"/>
            <a:ext cx="879475" cy="1217612"/>
          </a:xfrm>
          <a:ln w="28575"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/>
          <a:srcRect l="19865" t="42754" r="64496" b="24040"/>
          <a:stretch/>
        </p:blipFill>
        <p:spPr>
          <a:xfrm>
            <a:off x="5605463" y="1109663"/>
            <a:ext cx="909637" cy="120650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3798" name="Группа 14"/>
          <p:cNvGrpSpPr>
            <a:grpSpLocks/>
          </p:cNvGrpSpPr>
          <p:nvPr/>
        </p:nvGrpSpPr>
        <p:grpSpPr bwMode="auto">
          <a:xfrm>
            <a:off x="123825" y="585788"/>
            <a:ext cx="2714625" cy="1376362"/>
            <a:chOff x="1996643" y="1740060"/>
            <a:chExt cx="2726494" cy="1609537"/>
          </a:xfrm>
        </p:grpSpPr>
        <p:grpSp>
          <p:nvGrpSpPr>
            <p:cNvPr id="33801" name="Группа 8"/>
            <p:cNvGrpSpPr>
              <a:grpSpLocks/>
            </p:cNvGrpSpPr>
            <p:nvPr/>
          </p:nvGrpSpPr>
          <p:grpSpPr bwMode="auto">
            <a:xfrm>
              <a:off x="1996643" y="1785019"/>
              <a:ext cx="2710466" cy="1124575"/>
              <a:chOff x="184215" y="229917"/>
              <a:chExt cx="2710466" cy="1124575"/>
            </a:xfrm>
          </p:grpSpPr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184215" y="229512"/>
                <a:ext cx="2710549" cy="729582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" name="Скругленный прямоугольник 4"/>
              <p:cNvSpPr txBox="1"/>
              <p:nvPr/>
            </p:nvSpPr>
            <p:spPr>
              <a:xfrm>
                <a:off x="200159" y="246220"/>
                <a:ext cx="1865496" cy="110829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45720" rIns="45720" spcCol="1270"/>
              <a:lstStyle/>
              <a:p>
                <a:pPr marL="114300" lvl="1" indent="-114300" defTabSz="53340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12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Тесты, показ, просмотр</a:t>
                </a:r>
              </a:p>
            </p:txBody>
          </p:sp>
        </p:grpSp>
        <p:grpSp>
          <p:nvGrpSpPr>
            <p:cNvPr id="33802" name="Группа 9"/>
            <p:cNvGrpSpPr>
              <a:grpSpLocks/>
            </p:cNvGrpSpPr>
            <p:nvPr/>
          </p:nvGrpSpPr>
          <p:grpSpPr bwMode="auto">
            <a:xfrm>
              <a:off x="3113600" y="1740060"/>
              <a:ext cx="1609537" cy="1609537"/>
              <a:chOff x="1439391" y="211879"/>
              <a:chExt cx="1609537" cy="1609537"/>
            </a:xfrm>
          </p:grpSpPr>
          <p:sp>
            <p:nvSpPr>
              <p:cNvPr id="11" name="Круговая 10"/>
              <p:cNvSpPr/>
              <p:nvPr/>
            </p:nvSpPr>
            <p:spPr>
              <a:xfrm>
                <a:off x="1440137" y="211879"/>
                <a:ext cx="1608791" cy="1609537"/>
              </a:xfrm>
              <a:prstGeom prst="pieWedg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" name="Круговая 6"/>
              <p:cNvSpPr txBox="1"/>
              <p:nvPr/>
            </p:nvSpPr>
            <p:spPr>
              <a:xfrm>
                <a:off x="1912092" y="683416"/>
                <a:ext cx="1136836" cy="113800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13792" tIns="113792" rIns="113792" bIns="113792" spcCol="1270" anchor="ctr"/>
              <a:lstStyle/>
              <a:p>
                <a:pPr algn="ctr" defTabSz="7112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знания</a:t>
                </a:r>
              </a:p>
            </p:txBody>
          </p:sp>
        </p:grpSp>
      </p:grp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/>
          <a:srcRect l="51779" t="10920" r="5075" b="22307"/>
          <a:stretch/>
        </p:blipFill>
        <p:spPr>
          <a:xfrm>
            <a:off x="200025" y="2187575"/>
            <a:ext cx="2374900" cy="229711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 cstate="print"/>
          <a:srcRect l="29397" t="19180" r="26114" b="5263"/>
          <a:stretch/>
        </p:blipFill>
        <p:spPr>
          <a:xfrm>
            <a:off x="3687763" y="2316163"/>
            <a:ext cx="2371725" cy="251618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/>
          <a:srcRect l="32931" t="25607" r="28270" b="6253"/>
          <a:stretch/>
        </p:blipFill>
        <p:spPr>
          <a:xfrm>
            <a:off x="2928938" y="804863"/>
            <a:ext cx="1652587" cy="181292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0" y="108000"/>
            <a:ext cx="5699700" cy="504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Общекультурное направление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3" descr="E:\26.11.2018 ВЕБИНАР ПЛАНЕТА\459e3e22eee411e88330503eaa523af0_459e3e23eee411e88330503eaa523af0-228x228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/>
          <a:srcRect l="12544" r="15172"/>
          <a:stretch/>
        </p:blipFill>
        <p:spPr>
          <a:xfrm>
            <a:off x="5326063" y="612775"/>
            <a:ext cx="722312" cy="998538"/>
          </a:xfrm>
          <a:ln w="28575"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 l="21176" t="8134" r="25221" b="8686"/>
          <a:stretch>
            <a:fillRect/>
          </a:stretch>
        </p:blipFill>
        <p:spPr>
          <a:xfrm>
            <a:off x="6138863" y="612775"/>
            <a:ext cx="633412" cy="785813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/>
          <a:srcRect l="19865" t="42754" r="64496" b="24040"/>
          <a:stretch/>
        </p:blipFill>
        <p:spPr>
          <a:xfrm>
            <a:off x="5764213" y="1109663"/>
            <a:ext cx="750887" cy="99536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4822" name="Группа 14"/>
          <p:cNvGrpSpPr>
            <a:grpSpLocks/>
          </p:cNvGrpSpPr>
          <p:nvPr/>
        </p:nvGrpSpPr>
        <p:grpSpPr bwMode="auto">
          <a:xfrm>
            <a:off x="139700" y="612775"/>
            <a:ext cx="2406652" cy="1247775"/>
            <a:chOff x="1996643" y="1740060"/>
            <a:chExt cx="2726496" cy="1609537"/>
          </a:xfrm>
        </p:grpSpPr>
        <p:grpSp>
          <p:nvGrpSpPr>
            <p:cNvPr id="34825" name="Группа 8"/>
            <p:cNvGrpSpPr>
              <a:grpSpLocks/>
            </p:cNvGrpSpPr>
            <p:nvPr/>
          </p:nvGrpSpPr>
          <p:grpSpPr bwMode="auto">
            <a:xfrm>
              <a:off x="1996643" y="1785019"/>
              <a:ext cx="2710466" cy="729660"/>
              <a:chOff x="184215" y="229917"/>
              <a:chExt cx="2710466" cy="729660"/>
            </a:xfrm>
          </p:grpSpPr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184215" y="230009"/>
                <a:ext cx="2710309" cy="729001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" name="Скругленный прямоугольник 4"/>
              <p:cNvSpPr txBox="1"/>
              <p:nvPr/>
            </p:nvSpPr>
            <p:spPr>
              <a:xfrm>
                <a:off x="200402" y="246391"/>
                <a:ext cx="1865022" cy="51398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45720" rIns="45720" spcCol="1270"/>
              <a:lstStyle/>
              <a:p>
                <a:pPr marL="114300" lvl="1" indent="-114300" defTabSz="53340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12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Тесты, показ, просмотр</a:t>
                </a:r>
                <a:endParaRPr lang="ru-RU" sz="1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4826" name="Группа 9"/>
            <p:cNvGrpSpPr>
              <a:grpSpLocks/>
            </p:cNvGrpSpPr>
            <p:nvPr/>
          </p:nvGrpSpPr>
          <p:grpSpPr bwMode="auto">
            <a:xfrm>
              <a:off x="3113499" y="1740060"/>
              <a:ext cx="1609640" cy="1609537"/>
              <a:chOff x="1439290" y="211879"/>
              <a:chExt cx="1609640" cy="1609537"/>
            </a:xfrm>
          </p:grpSpPr>
          <p:sp>
            <p:nvSpPr>
              <p:cNvPr id="11" name="Круговая 10"/>
              <p:cNvSpPr/>
              <p:nvPr/>
            </p:nvSpPr>
            <p:spPr>
              <a:xfrm>
                <a:off x="1439290" y="211879"/>
                <a:ext cx="1609638" cy="1609537"/>
              </a:xfrm>
              <a:prstGeom prst="pieWedg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" name="Круговая 6"/>
              <p:cNvSpPr txBox="1"/>
              <p:nvPr/>
            </p:nvSpPr>
            <p:spPr>
              <a:xfrm>
                <a:off x="1614463" y="682863"/>
                <a:ext cx="1434467" cy="11385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13792" tIns="113792" rIns="113792" bIns="113792" spcCol="1270" anchor="ctr"/>
              <a:lstStyle/>
              <a:p>
                <a:pPr algn="ctr" defTabSz="7112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Знания</a:t>
                </a:r>
              </a:p>
              <a:p>
                <a:pPr algn="ctr" defTabSz="7112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кругозор</a:t>
                </a:r>
              </a:p>
            </p:txBody>
          </p:sp>
        </p:grp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/>
          <a:srcRect l="30322" t="27003" r="29542" b="21680"/>
          <a:stretch/>
        </p:blipFill>
        <p:spPr>
          <a:xfrm>
            <a:off x="204788" y="2038350"/>
            <a:ext cx="2497137" cy="1995488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/>
          <a:srcRect l="30630" t="24203" r="28237" b="28806"/>
          <a:stretch/>
        </p:blipFill>
        <p:spPr>
          <a:xfrm>
            <a:off x="3238500" y="2811463"/>
            <a:ext cx="2736850" cy="195421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96984" y="562041"/>
            <a:ext cx="6570706" cy="1477328"/>
          </a:xfrm>
          <a:prstGeom prst="rect">
            <a:avLst/>
          </a:prstGeom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92405"/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latin typeface="+mj-lt"/>
                <a:ea typeface="+mj-ea"/>
                <a:cs typeface="+mj-cs"/>
              </a:rPr>
              <a:t>Из Государственной программы РФ «Развитие образования» (2018 - 2025 г.) от 26 декабря 2017 г.</a:t>
            </a:r>
            <a:b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latin typeface="+mj-lt"/>
                <a:ea typeface="+mj-ea"/>
                <a:cs typeface="+mj-cs"/>
              </a:rPr>
            </a:br>
            <a:endParaRPr sz="2400" b="1" dirty="0">
              <a:ln w="9525">
                <a:solidFill>
                  <a:schemeClr val="bg1"/>
                </a:solidFill>
                <a:prstDash val="solid"/>
              </a:ln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6725" y="1872238"/>
            <a:ext cx="6437627" cy="24461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385" marR="350044" indent="402908" algn="just">
              <a:lnSpc>
                <a:spcPts val="2378"/>
              </a:lnSpc>
              <a:spcBef>
                <a:spcPts val="593"/>
              </a:spcBef>
            </a:pPr>
            <a:r>
              <a:rPr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Цель</a:t>
            </a:r>
            <a:r>
              <a:rPr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программы – качество образования, которое характеризуется: cохранением лидирующих позиций РФ в международном исследовании качества чтения и понимания текстов (</a:t>
            </a:r>
            <a:r>
              <a:rPr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PIRLS</a:t>
            </a:r>
            <a:r>
              <a:rPr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), а также в международном исследовании качества математического и естественнонаучного образования (</a:t>
            </a:r>
            <a:r>
              <a:rPr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TIMSS</a:t>
            </a:r>
            <a:r>
              <a:rPr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); повышением позиций РФ в международной программе по оценке образовательных достижений учащихся (</a:t>
            </a:r>
            <a:r>
              <a:rPr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PISA</a:t>
            </a:r>
            <a:r>
              <a:rPr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) 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 cstate="print"/>
          <a:srcRect l="21478" t="26285" r="23918" b="15016"/>
          <a:stretch>
            <a:fillRect/>
          </a:stretch>
        </p:blipFill>
        <p:spPr bwMode="auto">
          <a:xfrm>
            <a:off x="3151188" y="628650"/>
            <a:ext cx="2808287" cy="2589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" name="Рисунок 24" descr="D:\Документы\1 Света\2019 ИЗДАТЕЛЬСТВА\2019 ВСЯ внеурчка\3 класс\картинки\конверт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8588" y="3371850"/>
            <a:ext cx="2073275" cy="160496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0" y="108000"/>
            <a:ext cx="5699700" cy="504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Общекультурное направление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3" descr="E:\26.11.2018 ВЕБИНАР ПЛАНЕТА\459e3e22eee411e88330503eaa523af0_459e3e23eee411e88330503eaa523af0-228x228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print"/>
          <a:srcRect l="12544" r="15172"/>
          <a:stretch/>
        </p:blipFill>
        <p:spPr>
          <a:xfrm>
            <a:off x="5237163" y="3508375"/>
            <a:ext cx="722312" cy="1000125"/>
          </a:xfrm>
          <a:ln w="28575"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 cstate="print"/>
          <a:srcRect l="21176" t="8134" r="25221" b="8686"/>
          <a:stretch>
            <a:fillRect/>
          </a:stretch>
        </p:blipFill>
        <p:spPr>
          <a:xfrm>
            <a:off x="6056313" y="3508375"/>
            <a:ext cx="633412" cy="787400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/>
          <a:srcRect l="19865" t="42754" r="64496" b="24040"/>
          <a:stretch/>
        </p:blipFill>
        <p:spPr>
          <a:xfrm>
            <a:off x="5681663" y="3981450"/>
            <a:ext cx="749300" cy="99536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5847" name="Группа 21"/>
          <p:cNvGrpSpPr>
            <a:grpSpLocks/>
          </p:cNvGrpSpPr>
          <p:nvPr/>
        </p:nvGrpSpPr>
        <p:grpSpPr bwMode="auto">
          <a:xfrm>
            <a:off x="50800" y="587375"/>
            <a:ext cx="2562225" cy="1620838"/>
            <a:chOff x="2090896" y="1761602"/>
            <a:chExt cx="2676209" cy="1620296"/>
          </a:xfrm>
        </p:grpSpPr>
        <p:grpSp>
          <p:nvGrpSpPr>
            <p:cNvPr id="35849" name="Группа 15"/>
            <p:cNvGrpSpPr>
              <a:grpSpLocks/>
            </p:cNvGrpSpPr>
            <p:nvPr/>
          </p:nvGrpSpPr>
          <p:grpSpPr bwMode="auto">
            <a:xfrm>
              <a:off x="2239129" y="1761602"/>
              <a:ext cx="2527976" cy="787256"/>
              <a:chOff x="3271504" y="201120"/>
              <a:chExt cx="2527976" cy="787256"/>
            </a:xfrm>
          </p:grpSpPr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3270844" y="201120"/>
                <a:ext cx="2528636" cy="78713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1" name="Скругленный прямоугольник 4"/>
              <p:cNvSpPr txBox="1"/>
              <p:nvPr/>
            </p:nvSpPr>
            <p:spPr>
              <a:xfrm>
                <a:off x="4046845" y="218577"/>
                <a:ext cx="1736054" cy="5554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41910" tIns="41910" rIns="41910" bIns="41910" spcCol="1270"/>
              <a:lstStyle/>
              <a:p>
                <a:pPr marL="360363" lvl="1" indent="-93663" defTabSz="48895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11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Диалог, показ, упражнение </a:t>
                </a:r>
              </a:p>
              <a:p>
                <a:pPr marL="57150" lvl="1" defTabSz="48895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endParaRPr lang="ru-RU" sz="1400" b="1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5850" name="Группа 16"/>
            <p:cNvGrpSpPr>
              <a:grpSpLocks/>
            </p:cNvGrpSpPr>
            <p:nvPr/>
          </p:nvGrpSpPr>
          <p:grpSpPr bwMode="auto">
            <a:xfrm>
              <a:off x="2090896" y="1772711"/>
              <a:ext cx="1610037" cy="1609187"/>
              <a:chOff x="3123271" y="212229"/>
              <a:chExt cx="1610037" cy="1609187"/>
            </a:xfrm>
          </p:grpSpPr>
          <p:sp>
            <p:nvSpPr>
              <p:cNvPr id="18" name="Круговая 17"/>
              <p:cNvSpPr/>
              <p:nvPr/>
            </p:nvSpPr>
            <p:spPr>
              <a:xfrm rot="5400000">
                <a:off x="3123696" y="211804"/>
                <a:ext cx="1609187" cy="1610037"/>
              </a:xfrm>
              <a:prstGeom prst="pieWedg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Круговая 6"/>
              <p:cNvSpPr txBox="1"/>
              <p:nvPr/>
            </p:nvSpPr>
            <p:spPr>
              <a:xfrm>
                <a:off x="3123271" y="683558"/>
                <a:ext cx="1453025" cy="113785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13792" tIns="113792" rIns="113792" bIns="113792" spcCol="1270" anchor="ctr"/>
              <a:lstStyle/>
              <a:p>
                <a:pPr algn="ctr" defTabSz="7112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УУД</a:t>
                </a:r>
              </a:p>
              <a:p>
                <a:pPr algn="ctr" defTabSz="7112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Коммуникация</a:t>
                </a:r>
              </a:p>
              <a:p>
                <a:pPr algn="ctr" defTabSz="7112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Критическое мышление</a:t>
                </a:r>
              </a:p>
            </p:txBody>
          </p:sp>
        </p:grpSp>
      </p:grp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7" cstate="print"/>
          <a:srcRect l="51661" t="12761" r="2842" b="6757"/>
          <a:stretch/>
        </p:blipFill>
        <p:spPr>
          <a:xfrm>
            <a:off x="309563" y="2208213"/>
            <a:ext cx="2287587" cy="2528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/>
          <p:cNvPicPr/>
          <p:nvPr/>
        </p:nvPicPr>
        <p:blipFill rotWithShape="1">
          <a:blip r:embed="rId2" cstate="print"/>
          <a:srcRect l="29824" t="46434" r="28487" b="24577"/>
          <a:stretch/>
        </p:blipFill>
        <p:spPr bwMode="auto">
          <a:xfrm>
            <a:off x="3043238" y="1016000"/>
            <a:ext cx="3321050" cy="1620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0" y="108000"/>
            <a:ext cx="5699700" cy="504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Общекультурное направление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3" descr="E:\26.11.2018 ВЕБИНАР ПЛАНЕТА\459e3e22eee411e88330503eaa523af0_459e3e23eee411e88330503eaa523af0-228x228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/>
          <a:srcRect l="12544" r="15172"/>
          <a:stretch/>
        </p:blipFill>
        <p:spPr>
          <a:xfrm>
            <a:off x="5237163" y="3508375"/>
            <a:ext cx="722312" cy="1000125"/>
          </a:xfrm>
          <a:ln w="28575"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 l="21176" t="8134" r="25221" b="8686"/>
          <a:stretch>
            <a:fillRect/>
          </a:stretch>
        </p:blipFill>
        <p:spPr>
          <a:xfrm>
            <a:off x="6056313" y="3508375"/>
            <a:ext cx="633412" cy="787400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/>
          <a:srcRect l="19865" t="42754" r="64496" b="24040"/>
          <a:stretch/>
        </p:blipFill>
        <p:spPr>
          <a:xfrm>
            <a:off x="5681663" y="3981450"/>
            <a:ext cx="749300" cy="99536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6870" name="Группа 2"/>
          <p:cNvGrpSpPr>
            <a:grpSpLocks/>
          </p:cNvGrpSpPr>
          <p:nvPr/>
        </p:nvGrpSpPr>
        <p:grpSpPr bwMode="auto">
          <a:xfrm>
            <a:off x="130175" y="511175"/>
            <a:ext cx="2806700" cy="1454150"/>
            <a:chOff x="1949708" y="1661042"/>
            <a:chExt cx="2958585" cy="1821416"/>
          </a:xfrm>
        </p:grpSpPr>
        <p:grpSp>
          <p:nvGrpSpPr>
            <p:cNvPr id="36873" name="Группа 25"/>
            <p:cNvGrpSpPr>
              <a:grpSpLocks/>
            </p:cNvGrpSpPr>
            <p:nvPr/>
          </p:nvGrpSpPr>
          <p:grpSpPr bwMode="auto">
            <a:xfrm>
              <a:off x="1949708" y="2292962"/>
              <a:ext cx="2958585" cy="1189496"/>
              <a:chOff x="3056199" y="2527679"/>
              <a:chExt cx="2958585" cy="1189496"/>
            </a:xfrm>
          </p:grpSpPr>
          <p:sp>
            <p:nvSpPr>
              <p:cNvPr id="30" name="Скругленный прямоугольник 29"/>
              <p:cNvSpPr/>
              <p:nvPr/>
            </p:nvSpPr>
            <p:spPr>
              <a:xfrm>
                <a:off x="3056199" y="2528085"/>
                <a:ext cx="2958585" cy="1189090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4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1" name="Скругленный прямоугольник 4"/>
              <p:cNvSpPr txBox="1"/>
              <p:nvPr/>
            </p:nvSpPr>
            <p:spPr>
              <a:xfrm>
                <a:off x="3969880" y="2852202"/>
                <a:ext cx="2018130" cy="83912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41910" tIns="41910" rIns="41910" bIns="41910" spcCol="1270"/>
              <a:lstStyle/>
              <a:p>
                <a:pPr marL="446088" lvl="1" defTabSz="48895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11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Креативность</a:t>
                </a:r>
              </a:p>
              <a:p>
                <a:pPr marL="446088" lvl="1" defTabSz="48895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11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Кооперация</a:t>
                </a:r>
              </a:p>
              <a:p>
                <a:pPr marL="446088" lvl="1" defTabSz="48895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11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Читательская грамотность</a:t>
                </a:r>
              </a:p>
            </p:txBody>
          </p:sp>
        </p:grpSp>
        <p:grpSp>
          <p:nvGrpSpPr>
            <p:cNvPr id="36874" name="Группа 26"/>
            <p:cNvGrpSpPr>
              <a:grpSpLocks/>
            </p:cNvGrpSpPr>
            <p:nvPr/>
          </p:nvGrpSpPr>
          <p:grpSpPr bwMode="auto">
            <a:xfrm>
              <a:off x="2016780" y="1661042"/>
              <a:ext cx="1609537" cy="1609537"/>
              <a:chOff x="3123271" y="1895759"/>
              <a:chExt cx="1609537" cy="1609537"/>
            </a:xfrm>
          </p:grpSpPr>
          <p:sp>
            <p:nvSpPr>
              <p:cNvPr id="28" name="Круговая 27"/>
              <p:cNvSpPr/>
              <p:nvPr/>
            </p:nvSpPr>
            <p:spPr>
              <a:xfrm rot="10800000">
                <a:off x="3123135" y="1895759"/>
                <a:ext cx="1609818" cy="1608653"/>
              </a:xfrm>
              <a:prstGeom prst="pieWedg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" name="Круговая 6"/>
              <p:cNvSpPr txBox="1"/>
              <p:nvPr/>
            </p:nvSpPr>
            <p:spPr>
              <a:xfrm rot="21600000">
                <a:off x="3123135" y="1895759"/>
                <a:ext cx="1137917" cy="113739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2456" tIns="92456" rIns="92456" bIns="92456" spcCol="1270" anchor="ctr"/>
              <a:lstStyle/>
              <a:p>
                <a:pPr algn="ctr" defTabSz="57785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ценностные отношения</a:t>
                </a:r>
              </a:p>
            </p:txBody>
          </p:sp>
        </p:grpSp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/>
          <a:srcRect l="31746" t="17135" r="28574" b="24107"/>
          <a:stretch/>
        </p:blipFill>
        <p:spPr>
          <a:xfrm>
            <a:off x="131763" y="2190750"/>
            <a:ext cx="2847975" cy="263525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7" cstate="print"/>
          <a:srcRect l="57709" t="12149" r="9365" b="7399"/>
          <a:stretch/>
        </p:blipFill>
        <p:spPr>
          <a:xfrm>
            <a:off x="3298825" y="2805113"/>
            <a:ext cx="1174750" cy="174942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0" y="108000"/>
            <a:ext cx="5699700" cy="504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Общекультурное направление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3" descr="E:\26.11.2018 ВЕБИНАР ПЛАНЕТА\459e3e22eee411e88330503eaa523af0_459e3e23eee411e88330503eaa523af0-228x228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/>
          <a:srcRect l="12544" r="15172"/>
          <a:stretch/>
        </p:blipFill>
        <p:spPr>
          <a:xfrm>
            <a:off x="5237163" y="3508375"/>
            <a:ext cx="722312" cy="1000125"/>
          </a:xfrm>
          <a:ln w="28575"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 l="21176" t="8134" r="25221" b="8686"/>
          <a:stretch>
            <a:fillRect/>
          </a:stretch>
        </p:blipFill>
        <p:spPr>
          <a:xfrm>
            <a:off x="6056313" y="3508375"/>
            <a:ext cx="633412" cy="787400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/>
          <a:srcRect l="19865" t="42754" r="64496" b="24040"/>
          <a:stretch/>
        </p:blipFill>
        <p:spPr>
          <a:xfrm>
            <a:off x="5681663" y="3981450"/>
            <a:ext cx="749300" cy="99536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7893" name="Группа 7"/>
          <p:cNvGrpSpPr>
            <a:grpSpLocks/>
          </p:cNvGrpSpPr>
          <p:nvPr/>
        </p:nvGrpSpPr>
        <p:grpSpPr bwMode="auto">
          <a:xfrm>
            <a:off x="204788" y="544513"/>
            <a:ext cx="2878137" cy="1581150"/>
            <a:chOff x="1989938" y="1726472"/>
            <a:chExt cx="2878123" cy="1690556"/>
          </a:xfrm>
        </p:grpSpPr>
        <p:grpSp>
          <p:nvGrpSpPr>
            <p:cNvPr id="37898" name="Группа 15"/>
            <p:cNvGrpSpPr>
              <a:grpSpLocks/>
            </p:cNvGrpSpPr>
            <p:nvPr/>
          </p:nvGrpSpPr>
          <p:grpSpPr bwMode="auto">
            <a:xfrm>
              <a:off x="1989938" y="2474864"/>
              <a:ext cx="2764067" cy="942164"/>
              <a:chOff x="157414" y="2651345"/>
              <a:chExt cx="2764067" cy="942164"/>
            </a:xfrm>
          </p:grpSpPr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157414" y="2651482"/>
                <a:ext cx="2763824" cy="94202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5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1" name="Скругленный прямоугольник 4"/>
              <p:cNvSpPr txBox="1"/>
              <p:nvPr/>
            </p:nvSpPr>
            <p:spPr>
              <a:xfrm>
                <a:off x="178051" y="2907782"/>
                <a:ext cx="1893879" cy="66535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41910" tIns="41910" rIns="41910" bIns="41910" spcCol="1270"/>
              <a:lstStyle/>
              <a:p>
                <a:pPr marL="57150" lvl="1" indent="-57150" defTabSz="48895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11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Монолог ученика,  показ, упражнения,</a:t>
                </a:r>
                <a:r>
                  <a:rPr lang="ru-RU" altLang="ru-RU" sz="11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0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 </a:t>
                </a:r>
                <a:r>
                  <a:rPr lang="ru-RU" sz="1000" b="1" dirty="0" err="1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офлайн</a:t>
                </a:r>
                <a:r>
                  <a:rPr lang="ru-RU" sz="10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altLang="ru-RU" sz="1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педици</a:t>
                </a:r>
                <a:endParaRPr lang="ru-RU" sz="1000" dirty="0"/>
              </a:p>
            </p:txBody>
          </p:sp>
        </p:grpSp>
        <p:grpSp>
          <p:nvGrpSpPr>
            <p:cNvPr id="37899" name="Группа 16"/>
            <p:cNvGrpSpPr>
              <a:grpSpLocks/>
            </p:cNvGrpSpPr>
            <p:nvPr/>
          </p:nvGrpSpPr>
          <p:grpSpPr bwMode="auto">
            <a:xfrm>
              <a:off x="3285332" y="1726472"/>
              <a:ext cx="1582729" cy="1609084"/>
              <a:chOff x="1452808" y="1902953"/>
              <a:chExt cx="1582729" cy="1609084"/>
            </a:xfrm>
          </p:grpSpPr>
          <p:sp>
            <p:nvSpPr>
              <p:cNvPr id="18" name="Круговая 17"/>
              <p:cNvSpPr/>
              <p:nvPr/>
            </p:nvSpPr>
            <p:spPr>
              <a:xfrm rot="16200000">
                <a:off x="1439631" y="1916130"/>
                <a:ext cx="1609084" cy="1582729"/>
              </a:xfrm>
              <a:prstGeom prst="pieWedg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Круговая 6"/>
              <p:cNvSpPr txBox="1"/>
              <p:nvPr/>
            </p:nvSpPr>
            <p:spPr>
              <a:xfrm>
                <a:off x="1767350" y="1902953"/>
                <a:ext cx="1268187" cy="113722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85344" tIns="85344" rIns="85344" bIns="85344" spcCol="1270" anchor="ctr"/>
              <a:lstStyle/>
              <a:p>
                <a:pPr algn="ctr" defTabSz="5334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Опыт применения</a:t>
                </a:r>
              </a:p>
              <a:p>
                <a:pPr algn="ctr" defTabSz="5334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Креативность</a:t>
                </a:r>
              </a:p>
              <a:p>
                <a:pPr algn="ctr" defTabSz="5334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Критическое мышление</a:t>
                </a:r>
              </a:p>
            </p:txBody>
          </p:sp>
        </p:grpSp>
      </p:grpSp>
      <p:pic>
        <p:nvPicPr>
          <p:cNvPr id="23" name="Рисунок 22"/>
          <p:cNvPicPr/>
          <p:nvPr/>
        </p:nvPicPr>
        <p:blipFill rotWithShape="1">
          <a:blip r:embed="rId5" cstate="print"/>
          <a:srcRect l="29182" t="27964" r="28327" b="5849"/>
          <a:stretch/>
        </p:blipFill>
        <p:spPr bwMode="auto">
          <a:xfrm>
            <a:off x="3157538" y="612775"/>
            <a:ext cx="2524125" cy="2457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/>
          <a:srcRect l="23410" t="16145" r="21504" b="25527"/>
          <a:stretch/>
        </p:blipFill>
        <p:spPr>
          <a:xfrm>
            <a:off x="4761622" y="2224087"/>
            <a:ext cx="2382922" cy="1527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/>
          <a:srcRect l="28909" t="17201" r="29082" b="5982"/>
          <a:stretch/>
        </p:blipFill>
        <p:spPr>
          <a:xfrm>
            <a:off x="280988" y="2224088"/>
            <a:ext cx="2046287" cy="233838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/>
          <a:srcRect l="4206" t="17160" r="12590" b="15949"/>
          <a:stretch/>
        </p:blipFill>
        <p:spPr>
          <a:xfrm>
            <a:off x="2419350" y="2959100"/>
            <a:ext cx="1792288" cy="204470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/>
          <a:srcRect l="12328" t="16431" r="3691" b="4060"/>
          <a:stretch>
            <a:fillRect/>
          </a:stretch>
        </p:blipFill>
        <p:spPr bwMode="auto">
          <a:xfrm>
            <a:off x="3043237" y="1089024"/>
            <a:ext cx="3019425" cy="4054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0" y="108000"/>
            <a:ext cx="5699700" cy="504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Духовно-нравственное направление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 l="21176" t="8134" r="25221" b="8686"/>
          <a:stretch>
            <a:fillRect/>
          </a:stretch>
        </p:blipFill>
        <p:spPr>
          <a:xfrm>
            <a:off x="6138863" y="612775"/>
            <a:ext cx="633412" cy="785813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/>
          <a:srcRect l="19865" t="42754" r="64496" b="24040"/>
          <a:stretch/>
        </p:blipFill>
        <p:spPr>
          <a:xfrm>
            <a:off x="5764213" y="1109663"/>
            <a:ext cx="750887" cy="99536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8917" name="Группа 14"/>
          <p:cNvGrpSpPr>
            <a:grpSpLocks/>
          </p:cNvGrpSpPr>
          <p:nvPr/>
        </p:nvGrpSpPr>
        <p:grpSpPr bwMode="auto">
          <a:xfrm>
            <a:off x="139700" y="612775"/>
            <a:ext cx="2714625" cy="1374775"/>
            <a:chOff x="1996643" y="1740060"/>
            <a:chExt cx="2726494" cy="1609537"/>
          </a:xfrm>
        </p:grpSpPr>
        <p:grpSp>
          <p:nvGrpSpPr>
            <p:cNvPr id="38920" name="Группа 8"/>
            <p:cNvGrpSpPr>
              <a:grpSpLocks/>
            </p:cNvGrpSpPr>
            <p:nvPr/>
          </p:nvGrpSpPr>
          <p:grpSpPr bwMode="auto">
            <a:xfrm>
              <a:off x="1996643" y="1785019"/>
              <a:ext cx="2710466" cy="1124575"/>
              <a:chOff x="184215" y="229917"/>
              <a:chExt cx="2710466" cy="1124575"/>
            </a:xfrm>
          </p:grpSpPr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184215" y="229565"/>
                <a:ext cx="2710549" cy="730426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" name="Скругленный прямоугольник 4"/>
              <p:cNvSpPr txBox="1"/>
              <p:nvPr/>
            </p:nvSpPr>
            <p:spPr>
              <a:xfrm>
                <a:off x="200159" y="246292"/>
                <a:ext cx="1865496" cy="110771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45720" rIns="45720" spcCol="1270"/>
              <a:lstStyle/>
              <a:p>
                <a:pPr marL="114300" lvl="1" indent="-114300" defTabSz="53340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12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Диалог, тест, просмотр, показ.</a:t>
                </a:r>
              </a:p>
            </p:txBody>
          </p:sp>
        </p:grpSp>
        <p:grpSp>
          <p:nvGrpSpPr>
            <p:cNvPr id="38921" name="Группа 9"/>
            <p:cNvGrpSpPr>
              <a:grpSpLocks/>
            </p:cNvGrpSpPr>
            <p:nvPr/>
          </p:nvGrpSpPr>
          <p:grpSpPr bwMode="auto">
            <a:xfrm>
              <a:off x="3113600" y="1740060"/>
              <a:ext cx="1609537" cy="1609537"/>
              <a:chOff x="1439391" y="211879"/>
              <a:chExt cx="1609537" cy="1609537"/>
            </a:xfrm>
          </p:grpSpPr>
          <p:sp>
            <p:nvSpPr>
              <p:cNvPr id="11" name="Круговая 10"/>
              <p:cNvSpPr/>
              <p:nvPr/>
            </p:nvSpPr>
            <p:spPr>
              <a:xfrm>
                <a:off x="1440137" y="211879"/>
                <a:ext cx="1608791" cy="1609537"/>
              </a:xfrm>
              <a:prstGeom prst="pieWedg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" name="Круговая 6"/>
              <p:cNvSpPr txBox="1"/>
              <p:nvPr/>
            </p:nvSpPr>
            <p:spPr>
              <a:xfrm>
                <a:off x="1912092" y="683960"/>
                <a:ext cx="1136836" cy="113745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13792" tIns="113792" rIns="113792" bIns="113792" spcCol="1270" anchor="ctr"/>
              <a:lstStyle/>
              <a:p>
                <a:pPr algn="ctr" defTabSz="7112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Знания</a:t>
                </a:r>
              </a:p>
            </p:txBody>
          </p:sp>
        </p:grpSp>
      </p:grpSp>
      <p:pic>
        <p:nvPicPr>
          <p:cNvPr id="20" name="Объект 19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rcRect l="8212" t="11926" r="3407" b="4710"/>
          <a:stretch>
            <a:fillRect/>
          </a:stretch>
        </p:blipFill>
        <p:spPr>
          <a:xfrm>
            <a:off x="342900" y="2105025"/>
            <a:ext cx="2443163" cy="3267040"/>
          </a:xfrm>
          <a:ln>
            <a:solidFill>
              <a:srgbClr val="17375E"/>
            </a:solidFill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19" name="Picture 2" descr="E:\26.11.2018 ВЕБИНАР ПЛАНЕТА\459e3e20eee411e88330503eaa523af0_459e3e21eee411e88330503eaa523af0-228x228.jpg"/>
          <p:cNvPicPr>
            <a:picLocks noChangeAspect="1" noChangeArrowheads="1"/>
          </p:cNvPicPr>
          <p:nvPr/>
        </p:nvPicPr>
        <p:blipFill>
          <a:blip r:embed="rId6" cstate="print"/>
          <a:srcRect l="12849" r="13058"/>
          <a:stretch>
            <a:fillRect/>
          </a:stretch>
        </p:blipFill>
        <p:spPr bwMode="auto">
          <a:xfrm>
            <a:off x="5370513" y="622300"/>
            <a:ext cx="692150" cy="931863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0" y="108000"/>
            <a:ext cx="5699700" cy="504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Духовно-нравственное направление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21176" t="8134" r="25221" b="8686"/>
          <a:stretch>
            <a:fillRect/>
          </a:stretch>
        </p:blipFill>
        <p:spPr>
          <a:xfrm>
            <a:off x="6056313" y="3508375"/>
            <a:ext cx="633412" cy="787400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19865" t="42754" r="64496" b="24040"/>
          <a:stretch/>
        </p:blipFill>
        <p:spPr>
          <a:xfrm>
            <a:off x="5681663" y="3981450"/>
            <a:ext cx="749300" cy="99536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9940" name="Группа 21"/>
          <p:cNvGrpSpPr>
            <a:grpSpLocks/>
          </p:cNvGrpSpPr>
          <p:nvPr/>
        </p:nvGrpSpPr>
        <p:grpSpPr bwMode="auto">
          <a:xfrm>
            <a:off x="50800" y="587375"/>
            <a:ext cx="2562225" cy="1620838"/>
            <a:chOff x="2090896" y="1761602"/>
            <a:chExt cx="2676209" cy="1620296"/>
          </a:xfrm>
        </p:grpSpPr>
        <p:grpSp>
          <p:nvGrpSpPr>
            <p:cNvPr id="39946" name="Группа 15"/>
            <p:cNvGrpSpPr>
              <a:grpSpLocks/>
            </p:cNvGrpSpPr>
            <p:nvPr/>
          </p:nvGrpSpPr>
          <p:grpSpPr bwMode="auto">
            <a:xfrm>
              <a:off x="2239129" y="1761602"/>
              <a:ext cx="2527976" cy="787256"/>
              <a:chOff x="3271504" y="201120"/>
              <a:chExt cx="2527976" cy="787256"/>
            </a:xfrm>
          </p:grpSpPr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3270844" y="201120"/>
                <a:ext cx="2528636" cy="78713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400" kern="0" dirty="0"/>
                  <a:t> Показ </a:t>
                </a:r>
                <a:r>
                  <a:rPr lang="ru-RU" sz="1400" kern="0" dirty="0" err="1"/>
                  <a:t>он-лайн</a:t>
                </a:r>
                <a:r>
                  <a:rPr lang="ru-RU" sz="1400" kern="0" dirty="0"/>
                  <a:t>, упражнение,</a:t>
                </a:r>
              </a:p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400" kern="0" dirty="0" err="1"/>
                  <a:t>флеш-моб</a:t>
                </a:r>
                <a:endParaRPr lang="ru-RU" sz="1400" kern="0" dirty="0"/>
              </a:p>
            </p:txBody>
          </p:sp>
          <p:sp>
            <p:nvSpPr>
              <p:cNvPr id="21" name="Скругленный прямоугольник 4"/>
              <p:cNvSpPr txBox="1"/>
              <p:nvPr/>
            </p:nvSpPr>
            <p:spPr>
              <a:xfrm>
                <a:off x="4046845" y="218577"/>
                <a:ext cx="1736054" cy="5554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41910" tIns="41910" rIns="41910" bIns="41910" spcCol="1270"/>
              <a:lstStyle/>
              <a:p>
                <a:pPr marL="57150" lvl="1" defTabSz="48895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endParaRPr lang="ru-RU" sz="1400" b="1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9947" name="Группа 16"/>
            <p:cNvGrpSpPr>
              <a:grpSpLocks/>
            </p:cNvGrpSpPr>
            <p:nvPr/>
          </p:nvGrpSpPr>
          <p:grpSpPr bwMode="auto">
            <a:xfrm>
              <a:off x="2090896" y="1772361"/>
              <a:ext cx="1609537" cy="1609537"/>
              <a:chOff x="3123271" y="211879"/>
              <a:chExt cx="1609537" cy="1609537"/>
            </a:xfrm>
          </p:grpSpPr>
          <p:sp>
            <p:nvSpPr>
              <p:cNvPr id="18" name="Круговая 17"/>
              <p:cNvSpPr/>
              <p:nvPr/>
            </p:nvSpPr>
            <p:spPr>
              <a:xfrm rot="5400000">
                <a:off x="3123696" y="211804"/>
                <a:ext cx="1609187" cy="1610037"/>
              </a:xfrm>
              <a:prstGeom prst="pieWedg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Круговая 6"/>
              <p:cNvSpPr txBox="1"/>
              <p:nvPr/>
            </p:nvSpPr>
            <p:spPr>
              <a:xfrm>
                <a:off x="3123271" y="683558"/>
                <a:ext cx="1139131" cy="113785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13792" tIns="113792" rIns="113792" bIns="113792" spcCol="1270" anchor="ctr"/>
              <a:lstStyle/>
              <a:p>
                <a:pPr algn="ctr" defTabSz="7112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УУД</a:t>
                </a:r>
              </a:p>
            </p:txBody>
          </p:sp>
        </p:grpSp>
      </p:grp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print"/>
          <a:srcRect l="19810" t="6938" r="22751" b="9152"/>
          <a:stretch>
            <a:fillRect/>
          </a:stretch>
        </p:blipFill>
        <p:spPr bwMode="auto">
          <a:xfrm>
            <a:off x="192088" y="2368550"/>
            <a:ext cx="2071687" cy="2420938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5" cstate="print"/>
          <a:srcRect l="23626" t="6938" r="22220" b="8863"/>
          <a:stretch/>
        </p:blipFill>
        <p:spPr bwMode="auto">
          <a:xfrm>
            <a:off x="1719263" y="1520825"/>
            <a:ext cx="1976437" cy="2460625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/>
          <a:srcRect l="3059" t="19643" r="14747" b="17095"/>
          <a:stretch/>
        </p:blipFill>
        <p:spPr>
          <a:xfrm>
            <a:off x="3830638" y="612775"/>
            <a:ext cx="2193925" cy="239395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/>
          <a:srcRect l="5678" t="41715" r="5578" b="14891"/>
          <a:stretch/>
        </p:blipFill>
        <p:spPr>
          <a:xfrm>
            <a:off x="2841625" y="3218656"/>
            <a:ext cx="2198688" cy="1525588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" descr="E:\26.11.2018 ВЕБИНАР ПЛАНЕТА\459e3e20eee411e88330503eaa523af0_459e3e21eee411e88330503eaa523af0-228x2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8" cstate="print"/>
          <a:srcRect l="12849" r="13058"/>
          <a:stretch>
            <a:fillRect/>
          </a:stretch>
        </p:blipFill>
        <p:spPr>
          <a:xfrm>
            <a:off x="5359400" y="3478213"/>
            <a:ext cx="741363" cy="1000125"/>
          </a:xfrm>
          <a:ln>
            <a:solidFill>
              <a:schemeClr val="accent4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0" y="108000"/>
            <a:ext cx="5699700" cy="504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Духовно-нравственное направление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21176" t="8134" r="25221" b="8686"/>
          <a:stretch>
            <a:fillRect/>
          </a:stretch>
        </p:blipFill>
        <p:spPr>
          <a:xfrm>
            <a:off x="6056313" y="3508375"/>
            <a:ext cx="633412" cy="787400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19865" t="42754" r="64496" b="24040"/>
          <a:stretch/>
        </p:blipFill>
        <p:spPr>
          <a:xfrm>
            <a:off x="5681663" y="3981450"/>
            <a:ext cx="749300" cy="99536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0964" name="Группа 2"/>
          <p:cNvGrpSpPr>
            <a:grpSpLocks/>
          </p:cNvGrpSpPr>
          <p:nvPr/>
        </p:nvGrpSpPr>
        <p:grpSpPr bwMode="auto">
          <a:xfrm>
            <a:off x="130175" y="511175"/>
            <a:ext cx="2806700" cy="1454150"/>
            <a:chOff x="1949708" y="1661042"/>
            <a:chExt cx="2958585" cy="1821416"/>
          </a:xfrm>
        </p:grpSpPr>
        <p:grpSp>
          <p:nvGrpSpPr>
            <p:cNvPr id="40967" name="Группа 25"/>
            <p:cNvGrpSpPr>
              <a:grpSpLocks/>
            </p:cNvGrpSpPr>
            <p:nvPr/>
          </p:nvGrpSpPr>
          <p:grpSpPr bwMode="auto">
            <a:xfrm>
              <a:off x="1949708" y="2292962"/>
              <a:ext cx="2958585" cy="1189496"/>
              <a:chOff x="3056199" y="2527679"/>
              <a:chExt cx="2958585" cy="1189496"/>
            </a:xfrm>
          </p:grpSpPr>
          <p:sp>
            <p:nvSpPr>
              <p:cNvPr id="30" name="Скругленный прямоугольник 29"/>
              <p:cNvSpPr/>
              <p:nvPr/>
            </p:nvSpPr>
            <p:spPr>
              <a:xfrm>
                <a:off x="3056199" y="2528085"/>
                <a:ext cx="2958585" cy="1189090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4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1" name="Скругленный прямоугольник 4"/>
              <p:cNvSpPr txBox="1"/>
              <p:nvPr/>
            </p:nvSpPr>
            <p:spPr>
              <a:xfrm>
                <a:off x="3969880" y="2852202"/>
                <a:ext cx="2018130" cy="83912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41910" tIns="41910" rIns="41910" bIns="41910" spcCol="1270"/>
              <a:lstStyle/>
              <a:p>
                <a:pPr marL="446088" lvl="1" defTabSz="48895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11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Монолог, диалог, </a:t>
                </a:r>
                <a:r>
                  <a:rPr lang="ru-RU" sz="1100" b="1" dirty="0" err="1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флеш-моб</a:t>
                </a:r>
                <a:endParaRPr lang="ru-RU" sz="1100" b="1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0968" name="Группа 26"/>
            <p:cNvGrpSpPr>
              <a:grpSpLocks/>
            </p:cNvGrpSpPr>
            <p:nvPr/>
          </p:nvGrpSpPr>
          <p:grpSpPr bwMode="auto">
            <a:xfrm>
              <a:off x="2016780" y="1661042"/>
              <a:ext cx="1609537" cy="1609537"/>
              <a:chOff x="3123271" y="1895759"/>
              <a:chExt cx="1609537" cy="1609537"/>
            </a:xfrm>
          </p:grpSpPr>
          <p:sp>
            <p:nvSpPr>
              <p:cNvPr id="28" name="Круговая 27"/>
              <p:cNvSpPr/>
              <p:nvPr/>
            </p:nvSpPr>
            <p:spPr>
              <a:xfrm rot="10800000">
                <a:off x="3123135" y="1895759"/>
                <a:ext cx="1609818" cy="1608653"/>
              </a:xfrm>
              <a:prstGeom prst="pieWedg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" name="Круговая 6"/>
              <p:cNvSpPr txBox="1"/>
              <p:nvPr/>
            </p:nvSpPr>
            <p:spPr>
              <a:xfrm rot="21600000">
                <a:off x="3123135" y="1895759"/>
                <a:ext cx="1137917" cy="113739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2456" tIns="92456" rIns="92456" bIns="92456" spcCol="1270" anchor="ctr"/>
              <a:lstStyle/>
              <a:p>
                <a:pPr algn="ctr" defTabSz="57785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ценностные отношения</a:t>
                </a:r>
              </a:p>
            </p:txBody>
          </p:sp>
        </p:grpSp>
      </p:grp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l="8376" t="51950" r="6119" b="10127"/>
          <a:stretch>
            <a:fillRect/>
          </a:stretch>
        </p:blipFill>
        <p:spPr>
          <a:xfrm>
            <a:off x="1463675" y="1797050"/>
            <a:ext cx="3730625" cy="2346325"/>
          </a:xfrm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17" name="Picture 2" descr="E:\26.11.2018 ВЕБИНАР ПЛАНЕТА\459e3e20eee411e88330503eaa523af0_459e3e21eee411e88330503eaa523af0-228x228.jpg"/>
          <p:cNvPicPr>
            <a:picLocks noChangeAspect="1" noChangeArrowheads="1"/>
          </p:cNvPicPr>
          <p:nvPr/>
        </p:nvPicPr>
        <p:blipFill>
          <a:blip r:embed="rId5" cstate="print"/>
          <a:srcRect l="12849" r="13058"/>
          <a:stretch>
            <a:fillRect/>
          </a:stretch>
        </p:blipFill>
        <p:spPr bwMode="auto">
          <a:xfrm>
            <a:off x="5481638" y="3449638"/>
            <a:ext cx="692150" cy="933450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0" y="108000"/>
            <a:ext cx="5699700" cy="504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Духовно-нравственное направление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21176" t="8134" r="25221" b="8686"/>
          <a:stretch>
            <a:fillRect/>
          </a:stretch>
        </p:blipFill>
        <p:spPr>
          <a:xfrm>
            <a:off x="6056313" y="3508375"/>
            <a:ext cx="633412" cy="787400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19865" t="42754" r="64496" b="24040"/>
          <a:stretch/>
        </p:blipFill>
        <p:spPr>
          <a:xfrm>
            <a:off x="5681663" y="3981450"/>
            <a:ext cx="749300" cy="99536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1988" name="Группа 7"/>
          <p:cNvGrpSpPr>
            <a:grpSpLocks/>
          </p:cNvGrpSpPr>
          <p:nvPr/>
        </p:nvGrpSpPr>
        <p:grpSpPr bwMode="auto">
          <a:xfrm>
            <a:off x="204788" y="544513"/>
            <a:ext cx="2878137" cy="1581150"/>
            <a:chOff x="1989938" y="1726472"/>
            <a:chExt cx="2878123" cy="1690556"/>
          </a:xfrm>
        </p:grpSpPr>
        <p:grpSp>
          <p:nvGrpSpPr>
            <p:cNvPr id="41994" name="Группа 15"/>
            <p:cNvGrpSpPr>
              <a:grpSpLocks/>
            </p:cNvGrpSpPr>
            <p:nvPr/>
          </p:nvGrpSpPr>
          <p:grpSpPr bwMode="auto">
            <a:xfrm>
              <a:off x="1989938" y="2474864"/>
              <a:ext cx="2764067" cy="942164"/>
              <a:chOff x="157414" y="2651345"/>
              <a:chExt cx="2764067" cy="942164"/>
            </a:xfrm>
          </p:grpSpPr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157414" y="2651482"/>
                <a:ext cx="2763824" cy="94202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5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1" name="Скругленный прямоугольник 4"/>
              <p:cNvSpPr txBox="1"/>
              <p:nvPr/>
            </p:nvSpPr>
            <p:spPr>
              <a:xfrm>
                <a:off x="178051" y="2907782"/>
                <a:ext cx="1893879" cy="66535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41910" tIns="41910" rIns="41910" bIns="41910" spcCol="1270"/>
              <a:lstStyle/>
              <a:p>
                <a:pPr marL="57150" lvl="1" indent="-57150" defTabSz="48895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11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Показ, просмотр,</a:t>
                </a:r>
              </a:p>
              <a:p>
                <a:pPr marL="57150" lvl="1" indent="-57150" defTabSz="488950" fontAlgn="auto">
                  <a:lnSpc>
                    <a:spcPct val="90000"/>
                  </a:lnSpc>
                  <a:spcAft>
                    <a:spcPct val="15000"/>
                  </a:spcAft>
                  <a:defRPr/>
                </a:pPr>
                <a:r>
                  <a:rPr lang="ru-RU" sz="11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монолог  ученика, диалог, </a:t>
                </a:r>
                <a:r>
                  <a:rPr lang="ru-RU" sz="1100" b="1" dirty="0" err="1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флеш-моб</a:t>
                </a:r>
                <a:endParaRPr lang="ru-RU" sz="1000" dirty="0"/>
              </a:p>
            </p:txBody>
          </p:sp>
        </p:grpSp>
        <p:grpSp>
          <p:nvGrpSpPr>
            <p:cNvPr id="41995" name="Группа 16"/>
            <p:cNvGrpSpPr>
              <a:grpSpLocks/>
            </p:cNvGrpSpPr>
            <p:nvPr/>
          </p:nvGrpSpPr>
          <p:grpSpPr bwMode="auto">
            <a:xfrm>
              <a:off x="3285307" y="1726472"/>
              <a:ext cx="1582754" cy="1609537"/>
              <a:chOff x="1452783" y="1902953"/>
              <a:chExt cx="1582754" cy="1609537"/>
            </a:xfrm>
          </p:grpSpPr>
          <p:sp>
            <p:nvSpPr>
              <p:cNvPr id="18" name="Круговая 17"/>
              <p:cNvSpPr/>
              <p:nvPr/>
            </p:nvSpPr>
            <p:spPr>
              <a:xfrm rot="16200000">
                <a:off x="1439631" y="1916130"/>
                <a:ext cx="1609084" cy="1582729"/>
              </a:xfrm>
              <a:prstGeom prst="pieWedg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Круговая 6"/>
              <p:cNvSpPr txBox="1"/>
              <p:nvPr/>
            </p:nvSpPr>
            <p:spPr>
              <a:xfrm rot="21600000">
                <a:off x="1916356" y="1902953"/>
                <a:ext cx="1119181" cy="113722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85344" tIns="85344" rIns="85344" bIns="85344" spcCol="1270" anchor="ctr"/>
              <a:lstStyle/>
              <a:p>
                <a:pPr algn="ctr" defTabSz="5334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опыт применения</a:t>
                </a:r>
              </a:p>
            </p:txBody>
          </p:sp>
        </p:grpSp>
      </p:grpSp>
      <p:pic>
        <p:nvPicPr>
          <p:cNvPr id="22" name="Picture 2" descr="E:\26.11.2018 ВЕБИНАР ПЛАНЕТА\459e3e20eee411e88330503eaa523af0_459e3e21eee411e88330503eaa523af0-228x228.jpg"/>
          <p:cNvPicPr>
            <a:picLocks noChangeAspect="1" noChangeArrowheads="1"/>
          </p:cNvPicPr>
          <p:nvPr/>
        </p:nvPicPr>
        <p:blipFill>
          <a:blip r:embed="rId4" cstate="print"/>
          <a:srcRect l="12849" r="13058"/>
          <a:stretch>
            <a:fillRect/>
          </a:stretch>
        </p:blipFill>
        <p:spPr bwMode="auto">
          <a:xfrm>
            <a:off x="5481638" y="3449638"/>
            <a:ext cx="692150" cy="933450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rcRect l="11353" t="15250" r="3535" b="41624"/>
          <a:stretch>
            <a:fillRect/>
          </a:stretch>
        </p:blipFill>
        <p:spPr>
          <a:xfrm>
            <a:off x="395288" y="2373313"/>
            <a:ext cx="3041650" cy="2184400"/>
          </a:xfrm>
          <a:ln>
            <a:solidFill>
              <a:srgbClr val="17375E"/>
            </a:solidFill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/>
          <a:srcRect l="14785" t="18426" r="40200" b="24294"/>
          <a:stretch/>
        </p:blipFill>
        <p:spPr>
          <a:xfrm>
            <a:off x="2938463" y="2813050"/>
            <a:ext cx="2144712" cy="170656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/>
          <a:srcRect l="10947" t="33456" r="6065"/>
          <a:stretch>
            <a:fillRect/>
          </a:stretch>
        </p:blipFill>
        <p:spPr bwMode="auto">
          <a:xfrm>
            <a:off x="3536950" y="612775"/>
            <a:ext cx="1830388" cy="208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24" name="Рисунок 23"/>
          <p:cNvPicPr/>
          <p:nvPr/>
        </p:nvPicPr>
        <p:blipFill rotWithShape="1">
          <a:blip r:embed="rId8" cstate="print"/>
          <a:srcRect l="5932" t="10005" r="30733" b="21498"/>
          <a:stretch/>
        </p:blipFill>
        <p:spPr bwMode="auto">
          <a:xfrm>
            <a:off x="4806950" y="1257300"/>
            <a:ext cx="1890713" cy="111601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0" y="108000"/>
            <a:ext cx="5699700" cy="504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Спортивно-оздоровительное направление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21176" t="8134" r="25221" b="8686"/>
          <a:stretch>
            <a:fillRect/>
          </a:stretch>
        </p:blipFill>
        <p:spPr>
          <a:xfrm>
            <a:off x="6138863" y="612775"/>
            <a:ext cx="633412" cy="785813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19865" t="42754" r="64496" b="24040"/>
          <a:stretch/>
        </p:blipFill>
        <p:spPr>
          <a:xfrm>
            <a:off x="5764213" y="1109663"/>
            <a:ext cx="750887" cy="99536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3012" name="Группа 14"/>
          <p:cNvGrpSpPr>
            <a:grpSpLocks/>
          </p:cNvGrpSpPr>
          <p:nvPr/>
        </p:nvGrpSpPr>
        <p:grpSpPr bwMode="auto">
          <a:xfrm>
            <a:off x="139700" y="612775"/>
            <a:ext cx="2406650" cy="1247775"/>
            <a:chOff x="1996643" y="1740060"/>
            <a:chExt cx="2726494" cy="1609537"/>
          </a:xfrm>
        </p:grpSpPr>
        <p:grpSp>
          <p:nvGrpSpPr>
            <p:cNvPr id="43016" name="Группа 8"/>
            <p:cNvGrpSpPr>
              <a:grpSpLocks/>
            </p:cNvGrpSpPr>
            <p:nvPr/>
          </p:nvGrpSpPr>
          <p:grpSpPr bwMode="auto">
            <a:xfrm>
              <a:off x="1996643" y="1785019"/>
              <a:ext cx="2710466" cy="1050817"/>
              <a:chOff x="184215" y="229917"/>
              <a:chExt cx="2710466" cy="1050817"/>
            </a:xfrm>
          </p:grpSpPr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184215" y="230009"/>
                <a:ext cx="2710309" cy="1050500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" name="Скругленный прямоугольник 4"/>
              <p:cNvSpPr txBox="1"/>
              <p:nvPr/>
            </p:nvSpPr>
            <p:spPr>
              <a:xfrm>
                <a:off x="200402" y="246391"/>
                <a:ext cx="1865022" cy="51398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45720" rIns="45720" spcCol="1270"/>
              <a:lstStyle/>
              <a:p>
                <a:pPr marL="114300" lvl="1" indent="-114300" defTabSz="53340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12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Монолог,  упражнения, </a:t>
                </a:r>
              </a:p>
              <a:p>
                <a:pPr marL="114300" lvl="1" indent="-114300" defTabSz="533400" fontAlgn="auto">
                  <a:lnSpc>
                    <a:spcPct val="90000"/>
                  </a:lnSpc>
                  <a:spcAft>
                    <a:spcPct val="15000"/>
                  </a:spcAft>
                  <a:defRPr/>
                </a:pPr>
                <a:r>
                  <a:rPr lang="ru-RU" sz="12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ru-RU" sz="1200" b="1" dirty="0" err="1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флеш-моб</a:t>
                </a:r>
                <a:r>
                  <a:rPr lang="ru-RU" sz="12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тест</a:t>
                </a:r>
                <a:endParaRPr lang="ru-RU" sz="1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3017" name="Группа 9"/>
            <p:cNvGrpSpPr>
              <a:grpSpLocks/>
            </p:cNvGrpSpPr>
            <p:nvPr/>
          </p:nvGrpSpPr>
          <p:grpSpPr bwMode="auto">
            <a:xfrm>
              <a:off x="3113600" y="1740060"/>
              <a:ext cx="1609537" cy="1609537"/>
              <a:chOff x="1439391" y="211879"/>
              <a:chExt cx="1609537" cy="1609537"/>
            </a:xfrm>
          </p:grpSpPr>
          <p:sp>
            <p:nvSpPr>
              <p:cNvPr id="11" name="Круговая 10"/>
              <p:cNvSpPr/>
              <p:nvPr/>
            </p:nvSpPr>
            <p:spPr>
              <a:xfrm>
                <a:off x="1439290" y="211879"/>
                <a:ext cx="1609638" cy="1609537"/>
              </a:xfrm>
              <a:prstGeom prst="pieWedg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" name="Круговая 6"/>
              <p:cNvSpPr txBox="1"/>
              <p:nvPr/>
            </p:nvSpPr>
            <p:spPr>
              <a:xfrm>
                <a:off x="1910492" y="682863"/>
                <a:ext cx="1138436" cy="11385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13792" tIns="113792" rIns="113792" bIns="113792" spcCol="1270" anchor="ctr"/>
              <a:lstStyle/>
              <a:p>
                <a:pPr algn="ctr" defTabSz="7112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знания</a:t>
                </a:r>
              </a:p>
            </p:txBody>
          </p:sp>
        </p:grpSp>
      </p:grpSp>
      <p:pic>
        <p:nvPicPr>
          <p:cNvPr id="19" name="Объект 18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/>
          <a:srcRect l="7831" t="16353" r="7721" b="18649"/>
          <a:stretch/>
        </p:blipFill>
        <p:spPr>
          <a:xfrm>
            <a:off x="3024188" y="796925"/>
            <a:ext cx="2363787" cy="2581275"/>
          </a:xfr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4" descr="E:\26.11.2018 ВЕБИНАР ПЛАНЕТА\bb497f16efa511e88332503eaa523af0_bb497f17efa511e88332503eaa523af0-228x228.jpg"/>
          <p:cNvPicPr>
            <a:picLocks noChangeAspect="1" noChangeArrowheads="1"/>
          </p:cNvPicPr>
          <p:nvPr/>
        </p:nvPicPr>
        <p:blipFill>
          <a:blip r:embed="rId5" cstate="print"/>
          <a:srcRect l="12023" r="13261"/>
          <a:stretch>
            <a:fillRect/>
          </a:stretch>
        </p:blipFill>
        <p:spPr bwMode="auto">
          <a:xfrm>
            <a:off x="5446713" y="612775"/>
            <a:ext cx="635000" cy="849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 cstate="print"/>
          <a:srcRect l="20000" t="24219" r="21691" b="19991"/>
          <a:stretch>
            <a:fillRect/>
          </a:stretch>
        </p:blipFill>
        <p:spPr bwMode="auto">
          <a:xfrm>
            <a:off x="153988" y="2001838"/>
            <a:ext cx="3200400" cy="2447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0" y="108000"/>
            <a:ext cx="5699700" cy="504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Спортивно-оздоровительное направление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21176" t="8134" r="25221" b="8686"/>
          <a:stretch>
            <a:fillRect/>
          </a:stretch>
        </p:blipFill>
        <p:spPr>
          <a:xfrm>
            <a:off x="6056313" y="3508375"/>
            <a:ext cx="633412" cy="787400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19865" t="42754" r="64496" b="24040"/>
          <a:stretch/>
        </p:blipFill>
        <p:spPr>
          <a:xfrm>
            <a:off x="5681663" y="3981450"/>
            <a:ext cx="749300" cy="99536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4036" name="Группа 21"/>
          <p:cNvGrpSpPr>
            <a:grpSpLocks/>
          </p:cNvGrpSpPr>
          <p:nvPr/>
        </p:nvGrpSpPr>
        <p:grpSpPr bwMode="auto">
          <a:xfrm>
            <a:off x="50800" y="587375"/>
            <a:ext cx="2562225" cy="1620838"/>
            <a:chOff x="2090896" y="1761602"/>
            <a:chExt cx="2676209" cy="1620296"/>
          </a:xfrm>
        </p:grpSpPr>
        <p:grpSp>
          <p:nvGrpSpPr>
            <p:cNvPr id="44041" name="Группа 15"/>
            <p:cNvGrpSpPr>
              <a:grpSpLocks/>
            </p:cNvGrpSpPr>
            <p:nvPr/>
          </p:nvGrpSpPr>
          <p:grpSpPr bwMode="auto">
            <a:xfrm>
              <a:off x="2239129" y="1761602"/>
              <a:ext cx="2527976" cy="787256"/>
              <a:chOff x="3271504" y="201120"/>
              <a:chExt cx="2527976" cy="787256"/>
            </a:xfrm>
          </p:grpSpPr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3270844" y="201120"/>
                <a:ext cx="2528636" cy="78713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1" name="Скругленный прямоугольник 4"/>
              <p:cNvSpPr txBox="1"/>
              <p:nvPr/>
            </p:nvSpPr>
            <p:spPr>
              <a:xfrm>
                <a:off x="4046845" y="218577"/>
                <a:ext cx="1736054" cy="5554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41910" tIns="41910" rIns="41910" bIns="41910" spcCol="1270"/>
              <a:lstStyle/>
              <a:p>
                <a:pPr marL="360363" lvl="1" indent="-93663" defTabSz="48895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11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Показ, просмотр, упражнение, </a:t>
                </a:r>
                <a:r>
                  <a:rPr lang="ru-RU" sz="1100" b="1" dirty="0" err="1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флеш-моб</a:t>
                </a:r>
                <a:endParaRPr lang="ru-RU" sz="1100" b="1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" lvl="1" defTabSz="48895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endParaRPr lang="ru-RU" sz="1400" b="1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4042" name="Группа 16"/>
            <p:cNvGrpSpPr>
              <a:grpSpLocks/>
            </p:cNvGrpSpPr>
            <p:nvPr/>
          </p:nvGrpSpPr>
          <p:grpSpPr bwMode="auto">
            <a:xfrm>
              <a:off x="2090896" y="1772361"/>
              <a:ext cx="1609537" cy="1609537"/>
              <a:chOff x="3123271" y="211879"/>
              <a:chExt cx="1609537" cy="1609537"/>
            </a:xfrm>
          </p:grpSpPr>
          <p:sp>
            <p:nvSpPr>
              <p:cNvPr id="18" name="Круговая 17"/>
              <p:cNvSpPr/>
              <p:nvPr/>
            </p:nvSpPr>
            <p:spPr>
              <a:xfrm rot="5400000">
                <a:off x="3123696" y="211804"/>
                <a:ext cx="1609187" cy="1610037"/>
              </a:xfrm>
              <a:prstGeom prst="pieWedg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Круговая 6"/>
              <p:cNvSpPr txBox="1"/>
              <p:nvPr/>
            </p:nvSpPr>
            <p:spPr>
              <a:xfrm>
                <a:off x="3123271" y="683558"/>
                <a:ext cx="1139131" cy="113785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13792" tIns="113792" rIns="113792" bIns="113792" spcCol="1270" anchor="ctr"/>
              <a:lstStyle/>
              <a:p>
                <a:pPr algn="ctr" defTabSz="7112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УУД</a:t>
                </a:r>
              </a:p>
            </p:txBody>
          </p:sp>
        </p:grpSp>
      </p:grpSp>
      <p:pic>
        <p:nvPicPr>
          <p:cNvPr id="23" name="Picture 4" descr="E:\26.11.2018 ВЕБИНАР ПЛАНЕТА\bb497f16efa511e88332503eaa523af0_bb497f17efa511e88332503eaa523af0-228x228.jpg"/>
          <p:cNvPicPr>
            <a:picLocks noChangeAspect="1" noChangeArrowheads="1"/>
          </p:cNvPicPr>
          <p:nvPr/>
        </p:nvPicPr>
        <p:blipFill>
          <a:blip r:embed="rId4" cstate="print"/>
          <a:srcRect l="12023" r="13261"/>
          <a:stretch>
            <a:fillRect/>
          </a:stretch>
        </p:blipFill>
        <p:spPr bwMode="auto">
          <a:xfrm>
            <a:off x="5389563" y="3444875"/>
            <a:ext cx="635000" cy="850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 cstate="print"/>
          <a:srcRect l="20082" t="13822" r="21101" b="10456"/>
          <a:stretch>
            <a:fillRect/>
          </a:stretch>
        </p:blipFill>
        <p:spPr bwMode="auto">
          <a:xfrm>
            <a:off x="4075113" y="630238"/>
            <a:ext cx="2439987" cy="2513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6" cstate="print"/>
          <a:srcRect l="7662" t="17637" r="6373" b="19790"/>
          <a:stretch/>
        </p:blipFill>
        <p:spPr>
          <a:xfrm>
            <a:off x="303213" y="2316163"/>
            <a:ext cx="2576512" cy="266065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/>
          <a:srcRect l="5478" t="19597" r="21063" b="17831"/>
          <a:stretch/>
        </p:blipFill>
        <p:spPr>
          <a:xfrm>
            <a:off x="2239963" y="1482725"/>
            <a:ext cx="2116137" cy="2555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0" y="108000"/>
            <a:ext cx="5699700" cy="504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Духовно-нравственное направление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21176" t="8134" r="25221" b="8686"/>
          <a:stretch>
            <a:fillRect/>
          </a:stretch>
        </p:blipFill>
        <p:spPr>
          <a:xfrm>
            <a:off x="6056313" y="3508375"/>
            <a:ext cx="633412" cy="787400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19865" t="42754" r="64496" b="24040"/>
          <a:stretch/>
        </p:blipFill>
        <p:spPr>
          <a:xfrm>
            <a:off x="5681663" y="3981450"/>
            <a:ext cx="749300" cy="99536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5060" name="Группа 7"/>
          <p:cNvGrpSpPr>
            <a:grpSpLocks/>
          </p:cNvGrpSpPr>
          <p:nvPr/>
        </p:nvGrpSpPr>
        <p:grpSpPr bwMode="auto">
          <a:xfrm>
            <a:off x="204788" y="544513"/>
            <a:ext cx="2878137" cy="1581150"/>
            <a:chOff x="1989938" y="1726472"/>
            <a:chExt cx="2878123" cy="1690556"/>
          </a:xfrm>
        </p:grpSpPr>
        <p:grpSp>
          <p:nvGrpSpPr>
            <p:cNvPr id="45065" name="Группа 15"/>
            <p:cNvGrpSpPr>
              <a:grpSpLocks/>
            </p:cNvGrpSpPr>
            <p:nvPr/>
          </p:nvGrpSpPr>
          <p:grpSpPr bwMode="auto">
            <a:xfrm>
              <a:off x="1989938" y="2474864"/>
              <a:ext cx="2764067" cy="942164"/>
              <a:chOff x="157414" y="2651345"/>
              <a:chExt cx="2764067" cy="942164"/>
            </a:xfrm>
          </p:grpSpPr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157414" y="2651482"/>
                <a:ext cx="2763824" cy="94202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5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1" name="Скругленный прямоугольник 4"/>
              <p:cNvSpPr txBox="1"/>
              <p:nvPr/>
            </p:nvSpPr>
            <p:spPr>
              <a:xfrm>
                <a:off x="178051" y="2907782"/>
                <a:ext cx="1893879" cy="66535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41910" tIns="41910" rIns="41910" bIns="41910" spcCol="1270"/>
              <a:lstStyle/>
              <a:p>
                <a:pPr marL="57150" lvl="1" indent="-57150" defTabSz="48895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11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Тест, монолог ученика, диалог, показ, просмотр,  виртуальный  опыт и эксперимент</a:t>
                </a:r>
                <a:endParaRPr lang="ru-RU" sz="1000" dirty="0"/>
              </a:p>
            </p:txBody>
          </p:sp>
        </p:grpSp>
        <p:grpSp>
          <p:nvGrpSpPr>
            <p:cNvPr id="45066" name="Группа 16"/>
            <p:cNvGrpSpPr>
              <a:grpSpLocks/>
            </p:cNvGrpSpPr>
            <p:nvPr/>
          </p:nvGrpSpPr>
          <p:grpSpPr bwMode="auto">
            <a:xfrm>
              <a:off x="3285307" y="1726472"/>
              <a:ext cx="1582754" cy="1609537"/>
              <a:chOff x="1452783" y="1902953"/>
              <a:chExt cx="1582754" cy="1609537"/>
            </a:xfrm>
          </p:grpSpPr>
          <p:sp>
            <p:nvSpPr>
              <p:cNvPr id="18" name="Круговая 17"/>
              <p:cNvSpPr/>
              <p:nvPr/>
            </p:nvSpPr>
            <p:spPr>
              <a:xfrm rot="16200000">
                <a:off x="1439631" y="1916130"/>
                <a:ext cx="1609084" cy="1582729"/>
              </a:xfrm>
              <a:prstGeom prst="pieWedg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Круговая 6"/>
              <p:cNvSpPr txBox="1"/>
              <p:nvPr/>
            </p:nvSpPr>
            <p:spPr>
              <a:xfrm rot="21600000">
                <a:off x="1916356" y="1902953"/>
                <a:ext cx="1119181" cy="113722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85344" tIns="85344" rIns="85344" bIns="85344" spcCol="1270" anchor="ctr"/>
              <a:lstStyle/>
              <a:p>
                <a:pPr algn="ctr" defTabSz="5334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опыт применения</a:t>
                </a:r>
              </a:p>
            </p:txBody>
          </p:sp>
        </p:grpSp>
      </p:grp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l="10336" t="47098" r="5672" b="5029"/>
          <a:stretch>
            <a:fillRect/>
          </a:stretch>
        </p:blipFill>
        <p:spPr>
          <a:xfrm>
            <a:off x="342900" y="2346325"/>
            <a:ext cx="2625725" cy="2122488"/>
          </a:xfrm>
          <a:ln>
            <a:solidFill>
              <a:srgbClr val="17375E"/>
            </a:solidFill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23" name="Picture 4" descr="E:\26.11.2018 ВЕБИНАР ПЛАНЕТА\bb497f16efa511e88332503eaa523af0_bb497f17efa511e88332503eaa523af0-228x228.jpg"/>
          <p:cNvPicPr>
            <a:picLocks noChangeAspect="1" noChangeArrowheads="1"/>
          </p:cNvPicPr>
          <p:nvPr/>
        </p:nvPicPr>
        <p:blipFill>
          <a:blip r:embed="rId5" cstate="print"/>
          <a:srcRect l="12023" r="13261"/>
          <a:stretch>
            <a:fillRect/>
          </a:stretch>
        </p:blipFill>
        <p:spPr bwMode="auto">
          <a:xfrm>
            <a:off x="5389563" y="3444875"/>
            <a:ext cx="635000" cy="850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/>
          <p:nvPr/>
        </p:nvPicPr>
        <p:blipFill rotWithShape="1">
          <a:blip r:embed="rId6" cstate="print"/>
          <a:srcRect l="6574" t="10005" r="39070" b="31760"/>
          <a:stretch/>
        </p:blipFill>
        <p:spPr bwMode="auto">
          <a:xfrm>
            <a:off x="2025650" y="2779713"/>
            <a:ext cx="2892425" cy="182403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/>
          <a:srcRect l="9648" t="23237" r="4983" b="10971"/>
          <a:stretch/>
        </p:blipFill>
        <p:spPr>
          <a:xfrm>
            <a:off x="3897313" y="677863"/>
            <a:ext cx="2043112" cy="223361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9525" y="2382"/>
          <a:ext cx="6853238" cy="5217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Acrobat Document" r:id="rId3" imgW="8019048" imgH="5668166" progId="">
                  <p:embed/>
                </p:oleObj>
              </mc:Choice>
              <mc:Fallback>
                <p:oleObj name="Acrobat Document" r:id="rId3" imgW="8019048" imgH="5668166" progId="">
                  <p:embed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" y="2382"/>
                        <a:ext cx="6853238" cy="52173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0" y="108000"/>
            <a:ext cx="5699700" cy="504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Социальное направление</a:t>
            </a:r>
            <a:endParaRPr lang="ru-RU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21176" t="8134" r="25221" b="8686"/>
          <a:stretch>
            <a:fillRect/>
          </a:stretch>
        </p:blipFill>
        <p:spPr>
          <a:xfrm>
            <a:off x="6138863" y="612775"/>
            <a:ext cx="633412" cy="785813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19865" t="42754" r="64496" b="24040"/>
          <a:stretch/>
        </p:blipFill>
        <p:spPr>
          <a:xfrm>
            <a:off x="5764213" y="1109663"/>
            <a:ext cx="750887" cy="99536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6084" name="Группа 14"/>
          <p:cNvGrpSpPr>
            <a:grpSpLocks/>
          </p:cNvGrpSpPr>
          <p:nvPr/>
        </p:nvGrpSpPr>
        <p:grpSpPr bwMode="auto">
          <a:xfrm>
            <a:off x="139700" y="612775"/>
            <a:ext cx="2406650" cy="1247775"/>
            <a:chOff x="1996643" y="1740060"/>
            <a:chExt cx="2726494" cy="1609537"/>
          </a:xfrm>
        </p:grpSpPr>
        <p:grpSp>
          <p:nvGrpSpPr>
            <p:cNvPr id="46088" name="Группа 8"/>
            <p:cNvGrpSpPr>
              <a:grpSpLocks/>
            </p:cNvGrpSpPr>
            <p:nvPr/>
          </p:nvGrpSpPr>
          <p:grpSpPr bwMode="auto">
            <a:xfrm>
              <a:off x="1996643" y="1785019"/>
              <a:ext cx="2710466" cy="729660"/>
              <a:chOff x="184215" y="229917"/>
              <a:chExt cx="2710466" cy="729660"/>
            </a:xfrm>
          </p:grpSpPr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184215" y="230009"/>
                <a:ext cx="2710309" cy="729001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" name="Скругленный прямоугольник 4"/>
              <p:cNvSpPr txBox="1"/>
              <p:nvPr/>
            </p:nvSpPr>
            <p:spPr>
              <a:xfrm>
                <a:off x="200402" y="246391"/>
                <a:ext cx="1865022" cy="51398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45720" rIns="45720" spcCol="1270"/>
              <a:lstStyle/>
              <a:p>
                <a:pPr marL="114300" lvl="1" indent="-114300" defTabSz="53340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12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Тесты, диалог, показ, просмотр, </a:t>
                </a:r>
                <a:r>
                  <a:rPr lang="ru-RU" sz="1200" b="1" dirty="0" err="1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аудирование</a:t>
                </a:r>
                <a:r>
                  <a:rPr lang="ru-RU" sz="12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1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6089" name="Группа 9"/>
            <p:cNvGrpSpPr>
              <a:grpSpLocks/>
            </p:cNvGrpSpPr>
            <p:nvPr/>
          </p:nvGrpSpPr>
          <p:grpSpPr bwMode="auto">
            <a:xfrm>
              <a:off x="3113600" y="1740060"/>
              <a:ext cx="1609537" cy="1609537"/>
              <a:chOff x="1439391" y="211879"/>
              <a:chExt cx="1609537" cy="1609537"/>
            </a:xfrm>
          </p:grpSpPr>
          <p:sp>
            <p:nvSpPr>
              <p:cNvPr id="11" name="Круговая 10"/>
              <p:cNvSpPr/>
              <p:nvPr/>
            </p:nvSpPr>
            <p:spPr>
              <a:xfrm>
                <a:off x="1439290" y="211879"/>
                <a:ext cx="1609638" cy="1609537"/>
              </a:xfrm>
              <a:prstGeom prst="pieWedg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" name="Круговая 6"/>
              <p:cNvSpPr txBox="1"/>
              <p:nvPr/>
            </p:nvSpPr>
            <p:spPr>
              <a:xfrm>
                <a:off x="1910492" y="682863"/>
                <a:ext cx="1138436" cy="11385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13792" tIns="113792" rIns="113792" bIns="113792" spcCol="1270" anchor="ctr"/>
              <a:lstStyle/>
              <a:p>
                <a:pPr algn="ctr" defTabSz="7112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знания</a:t>
                </a:r>
              </a:p>
            </p:txBody>
          </p:sp>
        </p:grpSp>
      </p:grp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l="6830" t="13622" b="4460"/>
          <a:stretch>
            <a:fillRect/>
          </a:stretch>
        </p:blipFill>
        <p:spPr>
          <a:xfrm>
            <a:off x="393700" y="2016125"/>
            <a:ext cx="1725613" cy="2152650"/>
          </a:xfrm>
          <a:ln>
            <a:solidFill>
              <a:srgbClr val="17375E"/>
            </a:solidFill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16" name="Picture 5" descr="E:\26.11.2018 ВЕБИНАР ПЛАНЕТА\bb497f18efa511e88332503eaa523af0_bb497f19efa511e88332503eaa523af0-228x228.jpg"/>
          <p:cNvPicPr>
            <a:picLocks noChangeAspect="1" noChangeArrowheads="1"/>
          </p:cNvPicPr>
          <p:nvPr/>
        </p:nvPicPr>
        <p:blipFill>
          <a:blip r:embed="rId5" cstate="print"/>
          <a:srcRect l="13802" r="12023"/>
          <a:stretch>
            <a:fillRect/>
          </a:stretch>
        </p:blipFill>
        <p:spPr bwMode="auto">
          <a:xfrm>
            <a:off x="5327650" y="600075"/>
            <a:ext cx="725488" cy="984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/>
          <a:srcRect l="6670" t="11346" r="4983" b="8451"/>
          <a:stretch/>
        </p:blipFill>
        <p:spPr>
          <a:xfrm>
            <a:off x="2947988" y="696913"/>
            <a:ext cx="1692275" cy="217805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0" y="108000"/>
            <a:ext cx="5699700" cy="504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Социальное направление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21176" t="8134" r="25221" b="8686"/>
          <a:stretch>
            <a:fillRect/>
          </a:stretch>
        </p:blipFill>
        <p:spPr>
          <a:xfrm>
            <a:off x="6056313" y="3508375"/>
            <a:ext cx="633412" cy="787400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19865" t="42754" r="64496" b="24040"/>
          <a:stretch/>
        </p:blipFill>
        <p:spPr>
          <a:xfrm>
            <a:off x="5681663" y="3981450"/>
            <a:ext cx="749300" cy="99536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7108" name="Группа 21"/>
          <p:cNvGrpSpPr>
            <a:grpSpLocks/>
          </p:cNvGrpSpPr>
          <p:nvPr/>
        </p:nvGrpSpPr>
        <p:grpSpPr bwMode="auto">
          <a:xfrm>
            <a:off x="50800" y="587375"/>
            <a:ext cx="2562225" cy="1620838"/>
            <a:chOff x="2090896" y="1761602"/>
            <a:chExt cx="2676209" cy="1620296"/>
          </a:xfrm>
        </p:grpSpPr>
        <p:grpSp>
          <p:nvGrpSpPr>
            <p:cNvPr id="47113" name="Группа 15"/>
            <p:cNvGrpSpPr>
              <a:grpSpLocks/>
            </p:cNvGrpSpPr>
            <p:nvPr/>
          </p:nvGrpSpPr>
          <p:grpSpPr bwMode="auto">
            <a:xfrm>
              <a:off x="2239129" y="1761602"/>
              <a:ext cx="2527976" cy="787256"/>
              <a:chOff x="3271504" y="201120"/>
              <a:chExt cx="2527976" cy="787256"/>
            </a:xfrm>
          </p:grpSpPr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3270844" y="201120"/>
                <a:ext cx="2528636" cy="78713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1" name="Скругленный прямоугольник 4"/>
              <p:cNvSpPr txBox="1"/>
              <p:nvPr/>
            </p:nvSpPr>
            <p:spPr>
              <a:xfrm>
                <a:off x="4046845" y="218577"/>
                <a:ext cx="1736054" cy="5554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41910" tIns="41910" rIns="41910" bIns="41910" spcCol="1270"/>
              <a:lstStyle/>
              <a:p>
                <a:pPr marL="360363" lvl="1" indent="-93663" defTabSz="48895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1100" b="1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Монолог ученика, диалог, упражнения</a:t>
                </a:r>
              </a:p>
              <a:p>
                <a:pPr marL="57150" lvl="1" defTabSz="48895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endParaRPr lang="ru-RU" sz="1400" b="1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7114" name="Группа 16"/>
            <p:cNvGrpSpPr>
              <a:grpSpLocks/>
            </p:cNvGrpSpPr>
            <p:nvPr/>
          </p:nvGrpSpPr>
          <p:grpSpPr bwMode="auto">
            <a:xfrm>
              <a:off x="2090896" y="1772361"/>
              <a:ext cx="1609537" cy="1609537"/>
              <a:chOff x="3123271" y="211879"/>
              <a:chExt cx="1609537" cy="1609537"/>
            </a:xfrm>
          </p:grpSpPr>
          <p:sp>
            <p:nvSpPr>
              <p:cNvPr id="18" name="Круговая 17"/>
              <p:cNvSpPr/>
              <p:nvPr/>
            </p:nvSpPr>
            <p:spPr>
              <a:xfrm rot="5400000">
                <a:off x="3123696" y="211804"/>
                <a:ext cx="1609187" cy="1610037"/>
              </a:xfrm>
              <a:prstGeom prst="pieWedg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Круговая 6"/>
              <p:cNvSpPr txBox="1"/>
              <p:nvPr/>
            </p:nvSpPr>
            <p:spPr>
              <a:xfrm>
                <a:off x="3123271" y="683558"/>
                <a:ext cx="1139131" cy="113785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13792" tIns="113792" rIns="113792" bIns="113792" spcCol="1270" anchor="ctr"/>
              <a:lstStyle/>
              <a:p>
                <a:pPr algn="ctr" defTabSz="7112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УУД</a:t>
                </a:r>
              </a:p>
            </p:txBody>
          </p:sp>
        </p:grpSp>
      </p:grpSp>
      <p:pic>
        <p:nvPicPr>
          <p:cNvPr id="26" name="Picture 5" descr="E:\26.11.2018 ВЕБИНАР ПЛАНЕТА\bb497f18efa511e88332503eaa523af0_bb497f19efa511e88332503eaa523af0-228x228.jpg"/>
          <p:cNvPicPr>
            <a:picLocks noChangeAspect="1" noChangeArrowheads="1"/>
          </p:cNvPicPr>
          <p:nvPr/>
        </p:nvPicPr>
        <p:blipFill>
          <a:blip r:embed="rId4" cstate="print"/>
          <a:srcRect l="13802" r="12023"/>
          <a:stretch>
            <a:fillRect/>
          </a:stretch>
        </p:blipFill>
        <p:spPr bwMode="auto">
          <a:xfrm>
            <a:off x="5410200" y="3409950"/>
            <a:ext cx="725488" cy="984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rcRect l="6409" t="13997" r="2264" b="4951"/>
          <a:stretch>
            <a:fillRect/>
          </a:stretch>
        </p:blipFill>
        <p:spPr bwMode="auto">
          <a:xfrm>
            <a:off x="315913" y="2208213"/>
            <a:ext cx="1979612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/>
          <a:srcRect l="7861" t="17638" r="7959" b="16150"/>
          <a:stretch/>
        </p:blipFill>
        <p:spPr>
          <a:xfrm>
            <a:off x="4433888" y="666750"/>
            <a:ext cx="2212975" cy="247015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/>
          <a:srcRect t="1501" r="5519" b="15070"/>
          <a:stretch/>
        </p:blipFill>
        <p:spPr>
          <a:xfrm>
            <a:off x="2333625" y="1392238"/>
            <a:ext cx="2379663" cy="2979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/>
          <a:srcRect l="-292" t="619" r="5667" b="14522"/>
          <a:stretch/>
        </p:blipFill>
        <p:spPr>
          <a:xfrm>
            <a:off x="319088" y="1824038"/>
            <a:ext cx="2397125" cy="3048000"/>
          </a:xfr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0" y="108000"/>
            <a:ext cx="5699700" cy="504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Социальное направление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 l="21176" t="8134" r="25221" b="8686"/>
          <a:stretch>
            <a:fillRect/>
          </a:stretch>
        </p:blipFill>
        <p:spPr>
          <a:xfrm>
            <a:off x="6056313" y="3508375"/>
            <a:ext cx="633412" cy="787400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/>
          <a:srcRect l="19865" t="42754" r="64496" b="24040"/>
          <a:stretch/>
        </p:blipFill>
        <p:spPr>
          <a:xfrm>
            <a:off x="5681663" y="3981450"/>
            <a:ext cx="749300" cy="99536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8133" name="Группа 7"/>
          <p:cNvGrpSpPr>
            <a:grpSpLocks/>
          </p:cNvGrpSpPr>
          <p:nvPr/>
        </p:nvGrpSpPr>
        <p:grpSpPr bwMode="auto">
          <a:xfrm>
            <a:off x="117475" y="544513"/>
            <a:ext cx="2965450" cy="1504950"/>
            <a:chOff x="1903273" y="1726472"/>
            <a:chExt cx="2964788" cy="1609537"/>
          </a:xfrm>
        </p:grpSpPr>
        <p:grpSp>
          <p:nvGrpSpPr>
            <p:cNvPr id="48136" name="Группа 15"/>
            <p:cNvGrpSpPr>
              <a:grpSpLocks/>
            </p:cNvGrpSpPr>
            <p:nvPr/>
          </p:nvGrpSpPr>
          <p:grpSpPr bwMode="auto">
            <a:xfrm>
              <a:off x="1903273" y="2060890"/>
              <a:ext cx="2764067" cy="942164"/>
              <a:chOff x="70749" y="2237371"/>
              <a:chExt cx="2764067" cy="942164"/>
            </a:xfrm>
          </p:grpSpPr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70749" y="2237423"/>
                <a:ext cx="2764808" cy="942292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5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200" kern="0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1" name="Скругленный прямоугольник 4"/>
              <p:cNvSpPr txBox="1"/>
              <p:nvPr/>
            </p:nvSpPr>
            <p:spPr>
              <a:xfrm>
                <a:off x="178675" y="2376645"/>
                <a:ext cx="1893465" cy="66384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41910" tIns="41910" rIns="41910" bIns="41910" spcCol="127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200" kern="0" dirty="0">
                    <a:solidFill>
                      <a:schemeClr val="tx2">
                        <a:lumMod val="75000"/>
                      </a:schemeClr>
                    </a:solidFill>
                  </a:rPr>
                  <a:t>Монолог, диалог,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200" kern="0" dirty="0">
                    <a:solidFill>
                      <a:schemeClr val="tx2">
                        <a:lumMod val="75000"/>
                      </a:schemeClr>
                    </a:solidFill>
                  </a:rPr>
                  <a:t> показ, просмотр, 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200" kern="0" dirty="0">
                    <a:solidFill>
                      <a:schemeClr val="tx2">
                        <a:lumMod val="75000"/>
                      </a:schemeClr>
                    </a:solidFill>
                  </a:rPr>
                  <a:t>опыт, эксперимент, </a:t>
                </a:r>
                <a:r>
                  <a:rPr lang="ru-RU" sz="1200" kern="0" dirty="0" err="1">
                    <a:solidFill>
                      <a:schemeClr val="tx2">
                        <a:lumMod val="75000"/>
                      </a:schemeClr>
                    </a:solidFill>
                  </a:rPr>
                  <a:t>флешмоб</a:t>
                </a:r>
                <a:endParaRPr lang="ru-RU" sz="1200" kern="0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48137" name="Группа 16"/>
            <p:cNvGrpSpPr>
              <a:grpSpLocks/>
            </p:cNvGrpSpPr>
            <p:nvPr/>
          </p:nvGrpSpPr>
          <p:grpSpPr bwMode="auto">
            <a:xfrm>
              <a:off x="3285307" y="1726472"/>
              <a:ext cx="1582754" cy="1609537"/>
              <a:chOff x="1452783" y="1902953"/>
              <a:chExt cx="1582754" cy="1609537"/>
            </a:xfrm>
          </p:grpSpPr>
          <p:sp>
            <p:nvSpPr>
              <p:cNvPr id="18" name="Круговая 17"/>
              <p:cNvSpPr/>
              <p:nvPr/>
            </p:nvSpPr>
            <p:spPr>
              <a:xfrm rot="16200000">
                <a:off x="1439577" y="1916529"/>
                <a:ext cx="1609537" cy="1582384"/>
              </a:xfrm>
              <a:prstGeom prst="pieWedg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Круговая 6"/>
              <p:cNvSpPr txBox="1"/>
              <p:nvPr/>
            </p:nvSpPr>
            <p:spPr>
              <a:xfrm rot="21600000">
                <a:off x="1916600" y="1902953"/>
                <a:ext cx="1118937" cy="113754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85344" tIns="85344" rIns="85344" bIns="85344" spcCol="1270" anchor="ctr"/>
              <a:lstStyle/>
              <a:p>
                <a:pPr algn="ctr" defTabSz="5334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опыт применения</a:t>
                </a:r>
              </a:p>
            </p:txBody>
          </p:sp>
        </p:grpSp>
      </p:grpSp>
      <p:pic>
        <p:nvPicPr>
          <p:cNvPr id="22" name="Picture 5" descr="E:\26.11.2018 ВЕБИНАР ПЛАНЕТА\bb497f18efa511e88332503eaa523af0_bb497f19efa511e88332503eaa523af0-228x228.jpg"/>
          <p:cNvPicPr>
            <a:picLocks noChangeAspect="1" noChangeArrowheads="1"/>
          </p:cNvPicPr>
          <p:nvPr/>
        </p:nvPicPr>
        <p:blipFill>
          <a:blip r:embed="rId5" cstate="print"/>
          <a:srcRect l="13802" r="12023"/>
          <a:stretch>
            <a:fillRect/>
          </a:stretch>
        </p:blipFill>
        <p:spPr bwMode="auto">
          <a:xfrm>
            <a:off x="5294313" y="3406775"/>
            <a:ext cx="725487" cy="984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rcRect l="7166" t="17970" r="5280" b="14978"/>
          <a:stretch>
            <a:fillRect/>
          </a:stretch>
        </p:blipFill>
        <p:spPr bwMode="auto">
          <a:xfrm>
            <a:off x="3303588" y="660400"/>
            <a:ext cx="2525712" cy="2743200"/>
          </a:xfrm>
          <a:prstGeom prst="rect">
            <a:avLst/>
          </a:prstGeom>
          <a:noFill/>
          <a:ln w="9525">
            <a:solidFill>
              <a:srgbClr val="17375E"/>
            </a:solidFill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Особенности организации внеурочной деятельности в 4 классе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2800" dirty="0"/>
              <a:t>Профилактика кризиса перехода в основную школу (5 класс)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71850" y="1143001"/>
            <a:ext cx="3143250" cy="3489722"/>
          </a:xfrm>
        </p:spPr>
        <p:txBody>
          <a:bodyPr/>
          <a:lstStyle/>
          <a:p>
            <a:r>
              <a:rPr lang="ru-RU" sz="2800" dirty="0"/>
              <a:t>Пропедевтика формирования функциональной грамотности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6374"/>
            <a:ext cx="5457825" cy="1317625"/>
          </a:xfrm>
        </p:spPr>
        <p:txBody>
          <a:bodyPr/>
          <a:lstStyle/>
          <a:p>
            <a:r>
              <a:rPr lang="ru-RU" sz="2800" dirty="0"/>
              <a:t>Профилактика кризиса перехода</a:t>
            </a:r>
            <a:br>
              <a:rPr lang="ru-RU" sz="2800" dirty="0"/>
            </a:br>
            <a:r>
              <a:rPr lang="ru-RU" sz="2800" dirty="0"/>
              <a:t> в основную школу (5 класс)</a:t>
            </a: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42900" y="1524000"/>
            <a:ext cx="6172200" cy="3070225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4 класс</a:t>
            </a:r>
            <a:endParaRPr lang="ru-RU" b="1" dirty="0"/>
          </a:p>
          <a:p>
            <a:r>
              <a:rPr lang="ru-RU" sz="2800" dirty="0"/>
              <a:t>Я – человек</a:t>
            </a:r>
          </a:p>
          <a:p>
            <a:r>
              <a:rPr lang="ru-RU" sz="2800" dirty="0"/>
              <a:t>Я – гражданин</a:t>
            </a:r>
          </a:p>
          <a:p>
            <a:r>
              <a:rPr lang="ru-RU" sz="2800" dirty="0"/>
              <a:t>Я – ученик</a:t>
            </a:r>
          </a:p>
          <a:p>
            <a:r>
              <a:rPr lang="ru-RU" sz="2800" dirty="0"/>
              <a:t>Кем быть? Каким быть?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581025"/>
            <a:ext cx="5486400" cy="447674"/>
          </a:xfrm>
        </p:spPr>
        <p:txBody>
          <a:bodyPr/>
          <a:lstStyle/>
          <a:p>
            <a:r>
              <a:rPr lang="ru-RU" sz="1800" dirty="0"/>
              <a:t>Профилактика кризиса перехода в основную школу </a:t>
            </a:r>
            <a:br>
              <a:rPr lang="ru-RU" sz="1800" dirty="0"/>
            </a:br>
            <a:r>
              <a:rPr lang="ru-RU" sz="1800" dirty="0"/>
              <a:t>Общекультурное направление</a:t>
            </a:r>
            <a:br>
              <a:rPr lang="ru-RU" sz="1800" dirty="0"/>
            </a:br>
            <a:r>
              <a:rPr lang="ru-RU" sz="2400" dirty="0"/>
              <a:t>Я - человек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80975" y="885825"/>
            <a:ext cx="3190875" cy="3746898"/>
          </a:xfrm>
        </p:spPr>
        <p:txBody>
          <a:bodyPr/>
          <a:lstStyle/>
          <a:p>
            <a:pPr marL="0" indent="0">
              <a:buNone/>
            </a:pPr>
            <a:r>
              <a:rPr lang="ru-RU" sz="1400" b="1" dirty="0"/>
              <a:t>МОЯ БИОГРАФИЯ </a:t>
            </a:r>
          </a:p>
          <a:p>
            <a:pPr marL="0" indent="0">
              <a:buNone/>
            </a:pPr>
            <a:r>
              <a:rPr lang="ru-RU" sz="1400" dirty="0"/>
              <a:t>Составь автобиографию по плану. </a:t>
            </a:r>
          </a:p>
          <a:p>
            <a:pPr marL="0" indent="0">
              <a:buNone/>
            </a:pPr>
            <a:r>
              <a:rPr lang="ru-RU" sz="1400" dirty="0"/>
              <a:t>Я,   _____________________________     </a:t>
            </a:r>
          </a:p>
          <a:p>
            <a:pPr marL="0" indent="0">
              <a:buNone/>
            </a:pPr>
            <a:r>
              <a:rPr lang="ru-RU" sz="1400" dirty="0"/>
              <a:t>        </a:t>
            </a:r>
            <a:r>
              <a:rPr lang="ru-RU" sz="1100" dirty="0"/>
              <a:t>(фамилия, имя (по желанию – отчество)) </a:t>
            </a:r>
          </a:p>
          <a:p>
            <a:pPr marL="0" indent="0">
              <a:buNone/>
            </a:pPr>
            <a:r>
              <a:rPr lang="ru-RU" sz="1400" dirty="0"/>
              <a:t>Я родился _______________________</a:t>
            </a:r>
          </a:p>
          <a:p>
            <a:pPr marL="0" indent="0">
              <a:buNone/>
            </a:pPr>
            <a:r>
              <a:rPr lang="ru-RU" sz="1100" dirty="0"/>
              <a:t>                               (год, месяц, число рождения)          </a:t>
            </a:r>
          </a:p>
          <a:p>
            <a:pPr marL="0" indent="0">
              <a:buNone/>
            </a:pPr>
            <a:r>
              <a:rPr lang="ru-RU" sz="1400" dirty="0"/>
              <a:t>Моих родителей зовут </a:t>
            </a:r>
            <a:r>
              <a:rPr lang="ru-RU" sz="1200" dirty="0"/>
              <a:t>______________________________________________________________________________</a:t>
            </a:r>
            <a:r>
              <a:rPr lang="ru-RU" sz="1400" dirty="0"/>
              <a:t>    </a:t>
            </a:r>
          </a:p>
          <a:p>
            <a:pPr marL="0" indent="0">
              <a:buNone/>
            </a:pPr>
            <a:r>
              <a:rPr lang="ru-RU" sz="1100" dirty="0"/>
              <a:t>(фамилия, имя, отчество родителей) </a:t>
            </a:r>
          </a:p>
          <a:p>
            <a:pPr marL="0" indent="0">
              <a:buNone/>
            </a:pPr>
            <a:r>
              <a:rPr lang="ru-RU" sz="1400" dirty="0"/>
              <a:t>Я ходил в детский сад </a:t>
            </a:r>
            <a:r>
              <a:rPr lang="ru-RU" sz="1200" dirty="0"/>
              <a:t>_________________________________</a:t>
            </a:r>
            <a:r>
              <a:rPr lang="ru-RU" sz="1400" dirty="0"/>
              <a:t>   </a:t>
            </a:r>
            <a:r>
              <a:rPr lang="ru-RU" sz="1100" dirty="0"/>
              <a:t>(название детского сада) </a:t>
            </a:r>
          </a:p>
          <a:p>
            <a:pPr marL="0" indent="0">
              <a:buNone/>
            </a:pPr>
            <a:r>
              <a:rPr lang="ru-RU" sz="1400" dirty="0"/>
              <a:t>Я учусь в </a:t>
            </a:r>
            <a:r>
              <a:rPr lang="ru-RU" sz="1200" dirty="0"/>
              <a:t>_________________</a:t>
            </a:r>
            <a:r>
              <a:rPr lang="ru-RU" sz="1400" dirty="0"/>
              <a:t> школе, </a:t>
            </a:r>
          </a:p>
          <a:p>
            <a:pPr marL="0" indent="0">
              <a:buNone/>
            </a:pPr>
            <a:r>
              <a:rPr lang="ru-RU" sz="1400" dirty="0"/>
              <a:t>в </a:t>
            </a:r>
            <a:r>
              <a:rPr lang="ru-RU" sz="1200" dirty="0"/>
              <a:t>_________</a:t>
            </a:r>
            <a:r>
              <a:rPr lang="ru-RU" sz="1400" dirty="0"/>
              <a:t> классе. </a:t>
            </a:r>
          </a:p>
          <a:p>
            <a:pPr marL="0" indent="0">
              <a:buNone/>
            </a:pPr>
            <a:r>
              <a:rPr lang="ru-RU" sz="1400" dirty="0"/>
              <a:t>Мои любимые предметы: </a:t>
            </a:r>
            <a:r>
              <a:rPr lang="ru-RU" sz="1200" dirty="0"/>
              <a:t>_________________________________</a:t>
            </a:r>
          </a:p>
          <a:p>
            <a:pPr marL="0" indent="0">
              <a:buNone/>
            </a:pPr>
            <a:r>
              <a:rPr lang="ru-RU" sz="1400" dirty="0"/>
              <a:t>Я принимаю активное участие в </a:t>
            </a:r>
            <a:r>
              <a:rPr lang="ru-RU" sz="1200" dirty="0"/>
              <a:t>_______________________________</a:t>
            </a:r>
            <a:r>
              <a:rPr lang="ru-RU" sz="1400" dirty="0"/>
              <a:t>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71849" y="885825"/>
            <a:ext cx="3305175" cy="3746898"/>
          </a:xfrm>
        </p:spPr>
        <p:txBody>
          <a:bodyPr/>
          <a:lstStyle/>
          <a:p>
            <a:pPr>
              <a:buNone/>
            </a:pPr>
            <a:r>
              <a:rPr lang="ru-RU" sz="1400" b="1" dirty="0"/>
              <a:t>КАКОЙ Я ЧЕЛОВЕК? </a:t>
            </a:r>
          </a:p>
          <a:p>
            <a:pPr>
              <a:buNone/>
            </a:pPr>
            <a:r>
              <a:rPr lang="ru-RU" sz="1400" dirty="0"/>
              <a:t>Допиши предложение. </a:t>
            </a:r>
          </a:p>
          <a:p>
            <a:pPr>
              <a:buNone/>
            </a:pPr>
            <a:r>
              <a:rPr lang="ru-RU" sz="1400" dirty="0"/>
              <a:t>Вежливый человек – это __________</a:t>
            </a:r>
          </a:p>
          <a:p>
            <a:pPr marL="0" indent="0">
              <a:buNone/>
            </a:pPr>
            <a:r>
              <a:rPr lang="ru-RU" sz="1400" dirty="0"/>
              <a:t>Отметь знаком «+» те качества, которыми обладает вежливый человек: </a:t>
            </a:r>
          </a:p>
          <a:p>
            <a:r>
              <a:rPr lang="ru-RU" sz="1400" dirty="0"/>
              <a:t>точность </a:t>
            </a:r>
          </a:p>
          <a:p>
            <a:r>
              <a:rPr lang="ru-RU" sz="1400" dirty="0"/>
              <a:t>обязательность </a:t>
            </a:r>
          </a:p>
          <a:p>
            <a:r>
              <a:rPr lang="ru-RU" sz="1400" dirty="0"/>
              <a:t>забывчивость </a:t>
            </a:r>
          </a:p>
          <a:p>
            <a:r>
              <a:rPr lang="ru-RU" sz="1400" dirty="0"/>
              <a:t>дружелюбие </a:t>
            </a:r>
          </a:p>
          <a:p>
            <a:r>
              <a:rPr lang="ru-RU" sz="1400" dirty="0"/>
              <a:t>ответственность </a:t>
            </a:r>
          </a:p>
          <a:p>
            <a:r>
              <a:rPr lang="ru-RU" sz="1400" dirty="0"/>
              <a:t>пунктуальность </a:t>
            </a:r>
          </a:p>
          <a:p>
            <a:r>
              <a:rPr lang="ru-RU" sz="1400" dirty="0"/>
              <a:t>чуткость </a:t>
            </a:r>
          </a:p>
          <a:p>
            <a:r>
              <a:rPr lang="ru-RU" sz="1400" dirty="0"/>
              <a:t>грубость </a:t>
            </a:r>
          </a:p>
          <a:p>
            <a:pPr marL="0" indent="0">
              <a:buNone/>
            </a:pPr>
            <a:r>
              <a:rPr lang="ru-RU" sz="1400" dirty="0"/>
              <a:t>Подумай, можно ли назвать тебя вежливым человеком?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Профилактика кризиса перехода</a:t>
            </a:r>
            <a:br>
              <a:rPr lang="ru-RU" sz="2400" dirty="0"/>
            </a:br>
            <a:r>
              <a:rPr lang="ru-RU" sz="2400" dirty="0"/>
              <a:t> в основную школу (5 класс) </a:t>
            </a:r>
            <a:br>
              <a:rPr lang="ru-RU" sz="2400" dirty="0"/>
            </a:br>
            <a:r>
              <a:rPr lang="ru-RU" sz="2400" dirty="0"/>
              <a:t>Общекультурное направление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42900" y="1571625"/>
            <a:ext cx="6172200" cy="3022600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b="1" dirty="0"/>
              <a:t>ЧТОБЫ МИР СТАЛ ЛУЧШЕ!</a:t>
            </a:r>
          </a:p>
          <a:p>
            <a:pPr marL="457200" indent="-457200" algn="just">
              <a:buNone/>
            </a:pPr>
            <a:r>
              <a:rPr lang="ru-RU" sz="2000" dirty="0"/>
              <a:t> Подумай, можешь ли ты сделать так, чтобы твой класс стал лучше? Напиши свои предложения.</a:t>
            </a:r>
          </a:p>
          <a:p>
            <a:pPr marL="457200" indent="-457200" algn="just">
              <a:buNone/>
            </a:pPr>
            <a:r>
              <a:rPr lang="ru-RU" sz="2000" dirty="0"/>
              <a:t>1.____________________ </a:t>
            </a:r>
          </a:p>
          <a:p>
            <a:pPr marL="457200" indent="-457200" algn="just">
              <a:buNone/>
            </a:pPr>
            <a:r>
              <a:rPr lang="ru-RU" sz="2000" dirty="0"/>
              <a:t>2. ___________________ </a:t>
            </a:r>
          </a:p>
          <a:p>
            <a:pPr marL="457200" indent="-457200" algn="just">
              <a:buNone/>
            </a:pPr>
            <a:r>
              <a:rPr lang="ru-RU" sz="2000" dirty="0"/>
              <a:t>3. ___________________</a:t>
            </a:r>
          </a:p>
          <a:p>
            <a:pPr marL="457200" indent="-457200" algn="just">
              <a:buNone/>
            </a:pPr>
            <a:r>
              <a:rPr lang="ru-RU" sz="2000" dirty="0"/>
              <a:t>4.</a:t>
            </a:r>
          </a:p>
          <a:p>
            <a:pPr marL="457200" indent="-457200" algn="just">
              <a:buNone/>
            </a:pPr>
            <a:endParaRPr lang="ru-RU" sz="2000" dirty="0"/>
          </a:p>
          <a:p>
            <a:pPr marL="457200" indent="-45720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Профилактика кризиса перехода</a:t>
            </a:r>
            <a:br>
              <a:rPr lang="ru-RU" sz="2000" dirty="0"/>
            </a:br>
            <a:r>
              <a:rPr lang="ru-RU" sz="2000" dirty="0"/>
              <a:t> в основную школу (5 класс) </a:t>
            </a:r>
            <a:br>
              <a:rPr lang="ru-RU" sz="2000" dirty="0"/>
            </a:br>
            <a:r>
              <a:rPr lang="ru-RU" sz="2000" dirty="0"/>
              <a:t>Спортивно-оздоровительное направление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29251166"/>
              </p:ext>
            </p:extLst>
          </p:nvPr>
        </p:nvGraphicFramePr>
        <p:xfrm>
          <a:off x="990600" y="1190623"/>
          <a:ext cx="4991100" cy="3276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Профилактика кризиса перехода</a:t>
            </a:r>
            <a:br>
              <a:rPr lang="ru-RU" sz="2000" dirty="0"/>
            </a:br>
            <a:r>
              <a:rPr lang="ru-RU" sz="2000" dirty="0"/>
              <a:t> в основную школу (5 класс) </a:t>
            </a:r>
            <a:br>
              <a:rPr lang="ru-RU" sz="2000" dirty="0"/>
            </a:br>
            <a:r>
              <a:rPr lang="ru-RU" sz="2000" dirty="0"/>
              <a:t>Спортивно-оздоровительное направление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42900" y="1143001"/>
            <a:ext cx="6248400" cy="3648074"/>
          </a:xfrm>
        </p:spPr>
        <p:txBody>
          <a:bodyPr/>
          <a:lstStyle/>
          <a:p>
            <a:pPr marL="0" indent="0">
              <a:buNone/>
            </a:pPr>
            <a:endParaRPr lang="ru-RU" sz="1400" dirty="0"/>
          </a:p>
          <a:p>
            <a:pPr marL="0" indent="0" algn="ctr">
              <a:buNone/>
            </a:pPr>
            <a:r>
              <a:rPr lang="ru-RU" sz="2000" dirty="0"/>
              <a:t>Я учусь в четвертом классе</a:t>
            </a:r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r>
              <a:rPr lang="ru-RU" sz="1400" dirty="0"/>
              <a:t>Соедини с помощью стрелок эмоции, которые благоприятно или отрицательно могут влиять на здоровье человека и на обучение в школе. </a:t>
            </a:r>
          </a:p>
          <a:p>
            <a:pPr marL="0" indent="0">
              <a:buNone/>
            </a:pPr>
            <a:endParaRPr lang="ru-RU" sz="800" dirty="0"/>
          </a:p>
          <a:p>
            <a:pPr marL="0" indent="0" algn="ctr">
              <a:buNone/>
            </a:pPr>
            <a:r>
              <a:rPr lang="ru-RU" sz="1400" b="1" dirty="0"/>
              <a:t>Благоприятное влияние      Негативное влияние </a:t>
            </a:r>
          </a:p>
          <a:p>
            <a:pPr marL="0" indent="0" algn="ctr">
              <a:buNone/>
            </a:pPr>
            <a:endParaRPr lang="ru-RU" sz="800" dirty="0"/>
          </a:p>
          <a:p>
            <a:pPr marL="0" indent="0" algn="ctr">
              <a:buNone/>
            </a:pPr>
            <a:r>
              <a:rPr lang="ru-RU" sz="1400" dirty="0"/>
              <a:t>Интерес   Страх   Восторг   Лень   Радость   Зависть   Успех   Ложь </a:t>
            </a:r>
          </a:p>
          <a:p>
            <a:pPr marL="0" indent="0" algn="ctr">
              <a:buNone/>
            </a:pPr>
            <a:endParaRPr lang="ru-RU" sz="800" dirty="0"/>
          </a:p>
          <a:p>
            <a:pPr marL="0" indent="0">
              <a:buNone/>
            </a:pPr>
            <a:r>
              <a:rPr lang="ru-RU" sz="1400" dirty="0"/>
              <a:t>Объясни: </a:t>
            </a:r>
          </a:p>
          <a:p>
            <a:pPr marL="0" indent="0">
              <a:buNone/>
            </a:pPr>
            <a:r>
              <a:rPr lang="ru-RU" sz="1400" dirty="0"/>
              <a:t>1. Почему в школе должно быть больше положительных эмоций?</a:t>
            </a:r>
          </a:p>
          <a:p>
            <a:pPr marL="0" indent="0">
              <a:buNone/>
            </a:pPr>
            <a:r>
              <a:rPr lang="ru-RU" sz="1400" dirty="0"/>
              <a:t>2. Почему у школьника возникают отрицательные эмоции?</a:t>
            </a:r>
          </a:p>
          <a:p>
            <a:pPr marL="0" indent="0">
              <a:buNone/>
            </a:pPr>
            <a:r>
              <a:rPr lang="ru-RU" sz="1400" dirty="0"/>
              <a:t>3. Что нужно делать ученику, чтобы положительных эмоций было больше?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Профилактика кризиса перехода</a:t>
            </a:r>
            <a:br>
              <a:rPr lang="ru-RU" sz="2000" dirty="0"/>
            </a:br>
            <a:r>
              <a:rPr lang="ru-RU" sz="2000" dirty="0"/>
              <a:t> в основную школу (5 класс) </a:t>
            </a:r>
            <a:br>
              <a:rPr lang="ru-RU" sz="2000" dirty="0"/>
            </a:br>
            <a:r>
              <a:rPr lang="ru-RU" sz="2000" dirty="0"/>
              <a:t>Спортивно-оздоровительное направление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25" y="1047750"/>
            <a:ext cx="6429375" cy="3584973"/>
          </a:xfrm>
        </p:spPr>
        <p:txBody>
          <a:bodyPr/>
          <a:lstStyle/>
          <a:p>
            <a:pPr algn="ctr">
              <a:buNone/>
            </a:pPr>
            <a:r>
              <a:rPr lang="ru-RU" sz="2000" dirty="0"/>
              <a:t>Чему мы научились?</a:t>
            </a:r>
          </a:p>
          <a:p>
            <a:pPr algn="ctr">
              <a:buNone/>
            </a:pPr>
            <a:endParaRPr lang="ru-RU" sz="1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33425" y="1533524"/>
          <a:ext cx="5972175" cy="294785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895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8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3465">
                <a:tc>
                  <a:txBody>
                    <a:bodyPr/>
                    <a:lstStyle/>
                    <a:p>
                      <a:r>
                        <a:rPr lang="ru-RU" sz="1600" dirty="0"/>
                        <a:t>Успехи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2 класс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 класс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4 класс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891">
                <a:tc>
                  <a:txBody>
                    <a:bodyPr/>
                    <a:lstStyle/>
                    <a:p>
                      <a:r>
                        <a:rPr lang="ru-RU" sz="1600" dirty="0"/>
                        <a:t>Учеба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891">
                <a:tc>
                  <a:txBody>
                    <a:bodyPr/>
                    <a:lstStyle/>
                    <a:p>
                      <a:r>
                        <a:rPr lang="ru-RU" sz="1600" dirty="0"/>
                        <a:t>Дружба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904">
                <a:tc>
                  <a:txBody>
                    <a:bodyPr/>
                    <a:lstStyle/>
                    <a:p>
                      <a:r>
                        <a:rPr lang="ru-RU" sz="1600" dirty="0"/>
                        <a:t>Помощь школе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904">
                <a:tc>
                  <a:txBody>
                    <a:bodyPr/>
                    <a:lstStyle/>
                    <a:p>
                      <a:r>
                        <a:rPr lang="ru-RU" sz="1600" dirty="0"/>
                        <a:t>Помощь дома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891">
                <a:tc>
                  <a:txBody>
                    <a:bodyPr/>
                    <a:lstStyle/>
                    <a:p>
                      <a:r>
                        <a:rPr lang="ru-RU" sz="1600" dirty="0"/>
                        <a:t>Спорт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904">
                <a:tc>
                  <a:txBody>
                    <a:bodyPr/>
                    <a:lstStyle/>
                    <a:p>
                      <a:r>
                        <a:rPr lang="ru-RU" sz="1600" dirty="0"/>
                        <a:t>Мои любимцы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5011" y="89382"/>
            <a:ext cx="5137484" cy="762109"/>
          </a:xfrm>
          <a:prstGeom prst="rect">
            <a:avLst/>
          </a:prstGeom>
        </p:spPr>
        <p:txBody>
          <a:bodyPr vert="horz" wrap="square" lIns="0" tIns="91799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229157"/>
            <a:r>
              <a:rPr sz="2175" b="1" dirty="0">
                <a:ln w="9525">
                  <a:solidFill>
                    <a:schemeClr val="bg1"/>
                  </a:solidFill>
                  <a:prstDash val="solid"/>
                </a:ln>
              </a:rPr>
              <a:t>Новый взгляд </a:t>
            </a:r>
            <a:r>
              <a:rPr sz="2175" b="1" dirty="0" err="1">
                <a:ln w="9525">
                  <a:solidFill>
                    <a:schemeClr val="bg1"/>
                  </a:solidFill>
                  <a:prstDash val="solid"/>
                </a:ln>
              </a:rPr>
              <a:t>на</a:t>
            </a:r>
            <a:r>
              <a:rPr sz="2175" b="1" dirty="0">
                <a:ln w="9525">
                  <a:solidFill>
                    <a:schemeClr val="bg1"/>
                  </a:solidFill>
                  <a:prstDash val="solid"/>
                </a:ln>
              </a:rPr>
              <a:t> </a:t>
            </a:r>
            <a:r>
              <a:rPr lang="ru-RU" sz="2175" b="1" dirty="0">
                <a:ln w="9525">
                  <a:solidFill>
                    <a:schemeClr val="bg1"/>
                  </a:solidFill>
                  <a:prstDash val="solid"/>
                </a:ln>
              </a:rPr>
              <a:t>результаты </a:t>
            </a:r>
            <a:r>
              <a:rPr sz="2175" b="1" dirty="0" err="1">
                <a:ln w="9525">
                  <a:solidFill>
                    <a:schemeClr val="bg1"/>
                  </a:solidFill>
                  <a:prstDash val="solid"/>
                </a:ln>
              </a:rPr>
              <a:t>образовани</a:t>
            </a:r>
            <a:r>
              <a:rPr lang="ru-RU" sz="2175" b="1" dirty="0">
                <a:ln w="9525">
                  <a:solidFill>
                    <a:schemeClr val="bg1"/>
                  </a:solidFill>
                  <a:prstDash val="solid"/>
                </a:ln>
              </a:rPr>
              <a:t>я</a:t>
            </a:r>
            <a:endParaRPr sz="2175" b="1" dirty="0">
              <a:ln w="9525">
                <a:solidFill>
                  <a:schemeClr val="bg1"/>
                </a:solidFill>
                <a:prstDash val="solid"/>
              </a:ln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830" y="4728950"/>
            <a:ext cx="6602105" cy="430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112" marR="4556"/>
            <a:r>
              <a:rPr sz="933" spc="-14" dirty="0">
                <a:solidFill>
                  <a:srgbClr val="002060"/>
                </a:solidFill>
                <a:latin typeface="Calibri"/>
                <a:cs typeface="Calibri"/>
              </a:rPr>
              <a:t>М</a:t>
            </a:r>
            <a:r>
              <a:rPr sz="933" spc="-32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933" spc="-22" dirty="0">
                <a:solidFill>
                  <a:srgbClr val="002060"/>
                </a:solidFill>
                <a:latin typeface="Calibri"/>
                <a:cs typeface="Calibri"/>
              </a:rPr>
              <a:t>д</a:t>
            </a:r>
            <a:r>
              <a:rPr sz="933" spc="-25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л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933" spc="18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Евро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п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й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933" spc="-28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ой</a:t>
            </a:r>
            <a:r>
              <a:rPr sz="933" spc="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кл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ф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933" spc="-28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</a:rPr>
              <a:t>ц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ей</a:t>
            </a:r>
            <a:r>
              <a:rPr sz="933" spc="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навы</a:t>
            </a:r>
            <a:r>
              <a:rPr sz="933" spc="-28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ов,</a:t>
            </a:r>
            <a:r>
              <a:rPr sz="933" spc="22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28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мп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т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ен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</a:rPr>
              <a:t>ци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й</a:t>
            </a:r>
            <a:r>
              <a:rPr sz="933" spc="8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933" spc="8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п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ро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ф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й</a:t>
            </a:r>
            <a:r>
              <a:rPr sz="933" spc="18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4" dirty="0">
                <a:solidFill>
                  <a:srgbClr val="002060"/>
                </a:solidFill>
                <a:latin typeface="Calibri"/>
                <a:cs typeface="Calibri"/>
              </a:rPr>
              <a:t>(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</a:rPr>
              <a:t>E</a:t>
            </a:r>
            <a:r>
              <a:rPr sz="933" spc="-4" dirty="0">
                <a:solidFill>
                  <a:srgbClr val="002060"/>
                </a:solidFill>
                <a:latin typeface="Calibri"/>
                <a:cs typeface="Calibri"/>
              </a:rPr>
              <a:t>S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</a:rPr>
              <a:t>C</a:t>
            </a:r>
            <a:r>
              <a:rPr sz="933" spc="-4" dirty="0">
                <a:solidFill>
                  <a:srgbClr val="002060"/>
                </a:solidFill>
                <a:latin typeface="Calibri"/>
                <a:cs typeface="Calibri"/>
              </a:rPr>
              <a:t>O),</a:t>
            </a:r>
            <a:r>
              <a:rPr sz="933" spc="4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П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артнерства</a:t>
            </a:r>
            <a:r>
              <a:rPr sz="933" spc="14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за</a:t>
            </a:r>
            <a:r>
              <a:rPr sz="933" spc="4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навы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933" spc="8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XX</a:t>
            </a:r>
            <a:r>
              <a:rPr sz="933" spc="-4" dirty="0">
                <a:solidFill>
                  <a:srgbClr val="002060"/>
                </a:solidFill>
                <a:latin typeface="Calibri"/>
                <a:cs typeface="Calibri"/>
              </a:rPr>
              <a:t>I</a:t>
            </a:r>
            <a:r>
              <a:rPr sz="933" spc="11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ве</a:t>
            </a:r>
            <a:r>
              <a:rPr sz="933" spc="-28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933" spc="-4" dirty="0">
                <a:solidFill>
                  <a:srgbClr val="002060"/>
                </a:solidFill>
                <a:latin typeface="Calibri"/>
                <a:cs typeface="Calibri"/>
              </a:rPr>
              <a:t>а,</a:t>
            </a:r>
            <a:r>
              <a:rPr sz="933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en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G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au</a:t>
            </a:r>
            <a:r>
              <a:rPr sz="933" spc="-18" dirty="0">
                <a:solidFill>
                  <a:srgbClr val="002060"/>
                </a:solidFill>
                <a:latin typeface="Calibri"/>
                <a:cs typeface="Calibri"/>
              </a:rPr>
              <a:t>g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e</a:t>
            </a:r>
            <a:r>
              <a:rPr sz="933" spc="-4" dirty="0">
                <a:solidFill>
                  <a:srgbClr val="002060"/>
                </a:solidFill>
                <a:latin typeface="Calibri"/>
                <a:cs typeface="Calibri"/>
              </a:rPr>
              <a:t>,</a:t>
            </a:r>
            <a:r>
              <a:rPr sz="933" spc="22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B</a:t>
            </a:r>
            <a:r>
              <a:rPr sz="933" spc="-22" dirty="0">
                <a:solidFill>
                  <a:srgbClr val="002060"/>
                </a:solidFill>
                <a:latin typeface="Calibri"/>
                <a:cs typeface="Calibri"/>
              </a:rPr>
              <a:t>r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oo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k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ings</a:t>
            </a:r>
            <a:r>
              <a:rPr sz="933" spc="18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933" spc="-4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25" dirty="0">
                <a:solidFill>
                  <a:srgbClr val="002060"/>
                </a:solidFill>
                <a:latin typeface="Calibri"/>
                <a:cs typeface="Calibri"/>
              </a:rPr>
              <a:t>P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ea</a:t>
            </a:r>
            <a:r>
              <a:rPr sz="933" spc="-22" dirty="0">
                <a:solidFill>
                  <a:srgbClr val="002060"/>
                </a:solidFill>
                <a:latin typeface="Calibri"/>
                <a:cs typeface="Calibri"/>
              </a:rPr>
              <a:t>r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son.</a:t>
            </a:r>
            <a:r>
              <a:rPr sz="933" spc="11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4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рган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за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</a:rPr>
              <a:t>ци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я</a:t>
            </a:r>
            <a:r>
              <a:rPr sz="933" spc="18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э</a:t>
            </a:r>
            <a:r>
              <a:rPr sz="933" spc="-28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оном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чес</a:t>
            </a:r>
            <a:r>
              <a:rPr sz="933" spc="-28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933" spc="-18" dirty="0">
                <a:solidFill>
                  <a:srgbClr val="002060"/>
                </a:solidFill>
                <a:latin typeface="Calibri"/>
                <a:cs typeface="Calibri"/>
              </a:rPr>
              <a:t>г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933" spc="28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933" spc="-18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933" spc="-4" dirty="0">
                <a:solidFill>
                  <a:srgbClr val="002060"/>
                </a:solidFill>
                <a:latin typeface="Calibri"/>
                <a:cs typeface="Calibri"/>
              </a:rPr>
              <a:t>т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sz="933" spc="-43" dirty="0">
                <a:solidFill>
                  <a:srgbClr val="002060"/>
                </a:solidFill>
                <a:latin typeface="Calibri"/>
                <a:cs typeface="Calibri"/>
              </a:rPr>
              <a:t>у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д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н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чества</a:t>
            </a:r>
            <a:r>
              <a:rPr sz="933" spc="14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933" spc="8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разв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933" spc="-4" dirty="0">
                <a:solidFill>
                  <a:srgbClr val="002060"/>
                </a:solidFill>
                <a:latin typeface="Calibri"/>
                <a:cs typeface="Calibri"/>
              </a:rPr>
              <a:t>т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</a:rPr>
              <a:t>ия</a:t>
            </a:r>
            <a:r>
              <a:rPr sz="933" spc="-4" dirty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r>
              <a:rPr sz="933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</a:rPr>
              <a:t>2013.</a:t>
            </a:r>
            <a:r>
              <a:rPr lang="ru-RU" sz="933" spc="-8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h</a:t>
            </a:r>
            <a:r>
              <a:rPr sz="933" spc="-25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t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t</a:t>
            </a:r>
            <a:r>
              <a:rPr sz="933" spc="-4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p://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ww</a:t>
            </a:r>
            <a:r>
              <a:rPr sz="933" spc="-72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w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.oecd.o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r</a:t>
            </a:r>
            <a:r>
              <a:rPr sz="933" spc="22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g</a:t>
            </a:r>
            <a:r>
              <a:rPr sz="933" spc="-22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/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s</a:t>
            </a:r>
            <a:r>
              <a:rPr sz="933" spc="-4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i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t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e/piaac</a:t>
            </a:r>
            <a:r>
              <a:rPr sz="933" spc="-22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/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su</a:t>
            </a:r>
            <a:r>
              <a:rPr sz="933" spc="4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r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ve</a:t>
            </a:r>
            <a:r>
              <a:rPr sz="933" spc="-18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y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o</a:t>
            </a:r>
            <a:r>
              <a:rPr sz="933" spc="-22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f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adul</a:t>
            </a:r>
            <a:r>
              <a:rPr sz="933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t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sk</a:t>
            </a:r>
            <a:r>
              <a:rPr sz="933" spc="-4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ill</a:t>
            </a:r>
            <a:r>
              <a:rPr sz="933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s</a:t>
            </a:r>
            <a:r>
              <a:rPr sz="933" spc="-8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.</a:t>
            </a:r>
            <a:r>
              <a:rPr sz="933" spc="-14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h</a:t>
            </a:r>
            <a:r>
              <a:rPr sz="933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t</a:t>
            </a:r>
            <a:r>
              <a:rPr sz="933" spc="-11" dirty="0">
                <a:solidFill>
                  <a:srgbClr val="002060"/>
                </a:solidFill>
                <a:latin typeface="Calibri"/>
                <a:cs typeface="Calibri"/>
                <a:hlinkClick r:id="rId2"/>
              </a:rPr>
              <a:t>m</a:t>
            </a:r>
            <a:endParaRPr sz="933" dirty="0">
              <a:latin typeface="Calibri"/>
              <a:cs typeface="Calibri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BDB0496D-C05D-4813-B220-7F341A8B0D76}"/>
              </a:ext>
            </a:extLst>
          </p:cNvPr>
          <p:cNvSpPr/>
          <p:nvPr/>
        </p:nvSpPr>
        <p:spPr>
          <a:xfrm>
            <a:off x="122831" y="951570"/>
            <a:ext cx="6477800" cy="3692619"/>
          </a:xfrm>
          <a:prstGeom prst="rect">
            <a:avLst/>
          </a:prstGeom>
          <a:blipFill>
            <a:blip r:embed="rId3" cstate="print"/>
            <a:srcRect/>
            <a:stretch>
              <a:fillRect l="-3817" t="-4927" r="-6387" b="-6819"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sz="1292" dirty="0"/>
          </a:p>
        </p:txBody>
      </p:sp>
    </p:spTree>
    <p:extLst>
      <p:ext uri="{BB962C8B-B14F-4D97-AF65-F5344CB8AC3E}">
        <p14:creationId xmlns:p14="http://schemas.microsoft.com/office/powerpoint/2010/main" val="12598445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552449"/>
            <a:ext cx="5610225" cy="809625"/>
          </a:xfrm>
        </p:spPr>
        <p:txBody>
          <a:bodyPr/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Формирование функциональной грамотности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/>
              <a:t>Общекультурное направление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42900" y="1362075"/>
            <a:ext cx="6181725" cy="3489723"/>
          </a:xfrm>
        </p:spPr>
        <p:txBody>
          <a:bodyPr/>
          <a:lstStyle/>
          <a:p>
            <a:pPr algn="ctr">
              <a:buNone/>
            </a:pPr>
            <a:r>
              <a:rPr lang="ru-RU" sz="1800" dirty="0"/>
              <a:t>ТРИ СИМВОЛА</a:t>
            </a:r>
          </a:p>
          <a:p>
            <a:pPr marL="0" indent="0">
              <a:buNone/>
            </a:pPr>
            <a:r>
              <a:rPr lang="ru-RU" sz="1400" dirty="0"/>
              <a:t> Подумай, что ты знаешь о России. Что ты хотел бы узнать? Спроси у товарища по парте, что бы он хотел узнать о России. Заполни таблицу.</a:t>
            </a:r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r>
              <a:rPr lang="ru-RU" sz="1400" dirty="0"/>
              <a:t>Подумай, всё ли ты знаешь о стране, в которой живёшь. </a:t>
            </a:r>
          </a:p>
          <a:p>
            <a:pPr marL="0" indent="0">
              <a:buNone/>
            </a:pPr>
            <a:r>
              <a:rPr lang="ru-RU" sz="1400" dirty="0"/>
              <a:t>Получилось ли у тебя заполнить таблицу полностью? </a:t>
            </a:r>
          </a:p>
          <a:p>
            <a:pPr marL="0" indent="0">
              <a:buNone/>
            </a:pPr>
            <a:r>
              <a:rPr lang="ru-RU" sz="1400" dirty="0"/>
              <a:t>Подумай, почему важно знать о стране, в которой живёшь.</a:t>
            </a:r>
          </a:p>
          <a:p>
            <a:pPr marL="0" indent="0" algn="r">
              <a:buNone/>
            </a:pPr>
            <a:r>
              <a:rPr lang="ru-RU" sz="1400" dirty="0"/>
              <a:t>Стратегия чтения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742950" y="2257425"/>
          <a:ext cx="5362575" cy="1028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7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7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7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dirty="0"/>
                        <a:t> Знаю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Хочу знать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Узнал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94071"/>
            <a:ext cx="5676900" cy="939403"/>
          </a:xfrm>
        </p:spPr>
        <p:txBody>
          <a:bodyPr/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Формирование функциональной грамотности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Спортивно-оздоровительное направление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latin typeface="Arial" pitchFamily="34" charset="0"/>
                <a:cs typeface="Arial" pitchFamily="34" charset="0"/>
              </a:rPr>
              <a:t>Мир, который нас окружает</a:t>
            </a:r>
            <a:endParaRPr lang="ru-RU" sz="18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52400" y="1314450"/>
            <a:ext cx="6334125" cy="7620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dirty="0"/>
              <a:t>	Используя информацию текстов, обведи в таблице нужные ответы. Обсуди свои ответы с ответами одноклассников. Аргументируй свою позицию.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342900" y="2133563"/>
          <a:ext cx="6143625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0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272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Утверждения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Человек</a:t>
                      </a:r>
                    </a:p>
                    <a:p>
                      <a:pPr algn="ctr"/>
                      <a:r>
                        <a:rPr lang="ru-RU" sz="1400" dirty="0"/>
                        <a:t>да                  нет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Животные </a:t>
                      </a:r>
                    </a:p>
                    <a:p>
                      <a:pPr algn="ctr"/>
                      <a:r>
                        <a:rPr lang="ru-RU" sz="1400" dirty="0"/>
                        <a:t>да               нет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958">
                <a:tc>
                  <a:txBody>
                    <a:bodyPr/>
                    <a:lstStyle/>
                    <a:p>
                      <a:r>
                        <a:rPr lang="ru-RU" sz="1400" dirty="0"/>
                        <a:t>Испытывает эмоции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729">
                <a:tc>
                  <a:txBody>
                    <a:bodyPr/>
                    <a:lstStyle/>
                    <a:p>
                      <a:r>
                        <a:rPr lang="ru-RU" sz="1400" dirty="0"/>
                        <a:t>Передаёт информацию с помощью обоняния, зрения и слуха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958">
                <a:tc>
                  <a:txBody>
                    <a:bodyPr/>
                    <a:lstStyle/>
                    <a:p>
                      <a:r>
                        <a:rPr lang="ru-RU" sz="1400" dirty="0"/>
                        <a:t>Использует инструменты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958">
                <a:tc>
                  <a:txBody>
                    <a:bodyPr/>
                    <a:lstStyle/>
                    <a:p>
                      <a:r>
                        <a:rPr lang="ru-RU" sz="1400" dirty="0"/>
                        <a:t>Умеет строить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8142">
                <a:tc>
                  <a:txBody>
                    <a:bodyPr/>
                    <a:lstStyle/>
                    <a:p>
                      <a:r>
                        <a:rPr lang="ru-RU" sz="1400" dirty="0"/>
                        <a:t>Ценит собственное здоровье и ведёт здоровый образ жизни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  <a:p>
                      <a:pPr algn="r"/>
                      <a:r>
                        <a:rPr lang="ru-RU" sz="1200" dirty="0"/>
                        <a:t>Анализ серии текстов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81275" y="114300"/>
            <a:ext cx="4518069" cy="3228974"/>
          </a:xfrm>
        </p:spPr>
        <p:txBody>
          <a:bodyPr/>
          <a:lstStyle/>
          <a:p>
            <a:r>
              <a:rPr lang="ru-RU" dirty="0"/>
              <a:t>Спасибо за внимание!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Будем рады сотрудничеству!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769" y="374678"/>
            <a:ext cx="6418385" cy="1013623"/>
          </a:xfrm>
          <a:prstGeom prst="rect">
            <a:avLst/>
          </a:prstGeom>
        </p:spPr>
        <p:txBody>
          <a:bodyPr vert="horz" wrap="square" lIns="0" tIns="159524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69736" algn="just"/>
            <a:r>
              <a:rPr lang="ru-RU" sz="138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Международной программы по оценке образовательных достижений учащихся PISA оценить, обладают ли учащиеся, получившие общее обязательное образование, знаниями и умениями, необходимыми для полноценного функционирования в обществе, т.е. функциональной грамотностью. </a:t>
            </a:r>
            <a:endParaRPr sz="138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xfrm>
            <a:off x="113266" y="1560634"/>
            <a:ext cx="3315734" cy="2919868"/>
          </a:xfrm>
          <a:prstGeom prst="rect">
            <a:avLst/>
          </a:prstGeom>
        </p:spPr>
        <p:txBody>
          <a:bodyPr vert="horz" wrap="square" lIns="0" tIns="184243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96116" marR="3504" indent="0">
              <a:buNone/>
            </a:pPr>
            <a:r>
              <a:rPr sz="1615" spc="6" dirty="0"/>
              <a:t>А</a:t>
            </a:r>
            <a:r>
              <a:rPr sz="1615" dirty="0"/>
              <a:t>. </a:t>
            </a:r>
            <a:r>
              <a:rPr sz="1615" spc="6" dirty="0"/>
              <a:t>А</a:t>
            </a:r>
            <a:r>
              <a:rPr sz="1615" dirty="0"/>
              <a:t>.</a:t>
            </a:r>
            <a:r>
              <a:rPr sz="1615" spc="-6" dirty="0"/>
              <a:t> </a:t>
            </a:r>
            <a:r>
              <a:rPr sz="1615" dirty="0"/>
              <a:t>Л</a:t>
            </a:r>
            <a:r>
              <a:rPr sz="1615" spc="-6" dirty="0"/>
              <a:t>е</a:t>
            </a:r>
            <a:r>
              <a:rPr sz="1615" spc="3" dirty="0"/>
              <a:t>о</a:t>
            </a:r>
            <a:r>
              <a:rPr sz="1615" spc="-6" dirty="0"/>
              <a:t>н</a:t>
            </a:r>
            <a:r>
              <a:rPr sz="1615" dirty="0"/>
              <a:t>ть</a:t>
            </a:r>
            <a:r>
              <a:rPr sz="1615" spc="-6" dirty="0"/>
              <a:t>е</a:t>
            </a:r>
            <a:r>
              <a:rPr sz="1615" dirty="0"/>
              <a:t>в:</a:t>
            </a:r>
            <a:r>
              <a:rPr sz="1615" spc="-17" dirty="0"/>
              <a:t> </a:t>
            </a:r>
            <a:r>
              <a:rPr sz="1615" dirty="0"/>
              <a:t>«Фу</a:t>
            </a:r>
            <a:r>
              <a:rPr sz="1615" spc="-6" dirty="0"/>
              <a:t>н</a:t>
            </a:r>
            <a:r>
              <a:rPr sz="1615" spc="-3" dirty="0"/>
              <a:t>кц</a:t>
            </a:r>
            <a:r>
              <a:rPr sz="1615" dirty="0"/>
              <a:t>и</a:t>
            </a:r>
            <a:r>
              <a:rPr sz="1615" spc="3" dirty="0"/>
              <a:t>о</a:t>
            </a:r>
            <a:r>
              <a:rPr sz="1615" spc="-6" dirty="0"/>
              <a:t>н</a:t>
            </a:r>
            <a:r>
              <a:rPr sz="1615" dirty="0"/>
              <a:t>а</a:t>
            </a:r>
            <a:r>
              <a:rPr sz="1615" spc="-6" dirty="0"/>
              <a:t>л</a:t>
            </a:r>
            <a:r>
              <a:rPr sz="1615" dirty="0"/>
              <a:t>ь</a:t>
            </a:r>
            <a:r>
              <a:rPr sz="1615" spc="-6" dirty="0"/>
              <a:t>н</a:t>
            </a:r>
            <a:r>
              <a:rPr sz="1615" dirty="0"/>
              <a:t>о</a:t>
            </a:r>
            <a:r>
              <a:rPr sz="1615" spc="-22" dirty="0"/>
              <a:t> </a:t>
            </a:r>
            <a:r>
              <a:rPr sz="1615" dirty="0"/>
              <a:t>г</a:t>
            </a:r>
            <a:r>
              <a:rPr sz="1615" spc="-3" dirty="0"/>
              <a:t>р</a:t>
            </a:r>
            <a:r>
              <a:rPr sz="1615" dirty="0"/>
              <a:t>а</a:t>
            </a:r>
            <a:r>
              <a:rPr sz="1615" spc="3" dirty="0"/>
              <a:t>м</a:t>
            </a:r>
            <a:r>
              <a:rPr sz="1615" spc="-11" dirty="0"/>
              <a:t>о</a:t>
            </a:r>
            <a:r>
              <a:rPr sz="1615" dirty="0"/>
              <a:t>т</a:t>
            </a:r>
            <a:r>
              <a:rPr sz="1615" spc="-6" dirty="0"/>
              <a:t>н</a:t>
            </a:r>
            <a:r>
              <a:rPr sz="1615" spc="-3" dirty="0"/>
              <a:t>ы</a:t>
            </a:r>
            <a:r>
              <a:rPr sz="1615" dirty="0"/>
              <a:t>й</a:t>
            </a:r>
            <a:r>
              <a:rPr sz="1615" spc="-25" dirty="0"/>
              <a:t> </a:t>
            </a:r>
            <a:r>
              <a:rPr sz="1615" spc="-6" dirty="0"/>
              <a:t>ч</a:t>
            </a:r>
            <a:r>
              <a:rPr sz="1615" spc="-31" dirty="0"/>
              <a:t>е</a:t>
            </a:r>
            <a:r>
              <a:rPr sz="1615" spc="-3" dirty="0"/>
              <a:t>л</a:t>
            </a:r>
            <a:r>
              <a:rPr sz="1615" spc="3" dirty="0"/>
              <a:t>о</a:t>
            </a:r>
            <a:r>
              <a:rPr sz="1615" dirty="0"/>
              <a:t>в</a:t>
            </a:r>
            <a:r>
              <a:rPr sz="1615" spc="-6" dirty="0"/>
              <a:t>е</a:t>
            </a:r>
            <a:r>
              <a:rPr sz="1615" dirty="0"/>
              <a:t>к</a:t>
            </a:r>
            <a:r>
              <a:rPr sz="1615" spc="-3" dirty="0"/>
              <a:t> </a:t>
            </a:r>
            <a:r>
              <a:rPr sz="1615" dirty="0"/>
              <a:t>—</a:t>
            </a:r>
            <a:r>
              <a:rPr sz="1615" spc="-6" dirty="0"/>
              <a:t> </a:t>
            </a:r>
            <a:r>
              <a:rPr sz="1615" spc="-17" dirty="0"/>
              <a:t>э</a:t>
            </a:r>
            <a:r>
              <a:rPr sz="1615" spc="-19" dirty="0"/>
              <a:t>то </a:t>
            </a:r>
            <a:r>
              <a:rPr sz="1615" spc="-6" dirty="0"/>
              <a:t>ч</a:t>
            </a:r>
            <a:r>
              <a:rPr sz="1615" spc="-31" dirty="0"/>
              <a:t>е</a:t>
            </a:r>
            <a:r>
              <a:rPr sz="1615" spc="-6" dirty="0"/>
              <a:t>л</a:t>
            </a:r>
            <a:r>
              <a:rPr sz="1615" spc="3" dirty="0"/>
              <a:t>о</a:t>
            </a:r>
            <a:r>
              <a:rPr sz="1615" dirty="0"/>
              <a:t>в</a:t>
            </a:r>
            <a:r>
              <a:rPr sz="1615" spc="-6" dirty="0"/>
              <a:t>е</a:t>
            </a:r>
            <a:r>
              <a:rPr sz="1615" spc="-3" dirty="0"/>
              <a:t>к</a:t>
            </a:r>
            <a:r>
              <a:rPr sz="1615" dirty="0"/>
              <a:t>,</a:t>
            </a:r>
            <a:r>
              <a:rPr sz="1615" spc="-8" dirty="0"/>
              <a:t> </a:t>
            </a:r>
            <a:r>
              <a:rPr sz="1615" spc="-22" dirty="0"/>
              <a:t>к</a:t>
            </a:r>
            <a:r>
              <a:rPr sz="1615" spc="-11" dirty="0"/>
              <a:t>о</a:t>
            </a:r>
            <a:r>
              <a:rPr sz="1615" spc="-19" dirty="0"/>
              <a:t>т</a:t>
            </a:r>
            <a:r>
              <a:rPr sz="1615" spc="3" dirty="0"/>
              <a:t>о</a:t>
            </a:r>
            <a:r>
              <a:rPr sz="1615" spc="-3" dirty="0"/>
              <a:t>ры</a:t>
            </a:r>
            <a:r>
              <a:rPr sz="1615" dirty="0"/>
              <a:t>й</a:t>
            </a:r>
            <a:r>
              <a:rPr sz="1615" spc="-19" dirty="0"/>
              <a:t> </a:t>
            </a:r>
            <a:r>
              <a:rPr sz="1615" spc="-6" dirty="0"/>
              <a:t>с</a:t>
            </a:r>
            <a:r>
              <a:rPr sz="1615" spc="-3" dirty="0"/>
              <a:t>п</a:t>
            </a:r>
            <a:r>
              <a:rPr sz="1615" spc="3" dirty="0"/>
              <a:t>о</a:t>
            </a:r>
            <a:r>
              <a:rPr sz="1615" spc="-6" dirty="0"/>
              <a:t>с</a:t>
            </a:r>
            <a:r>
              <a:rPr sz="1615" spc="3" dirty="0"/>
              <a:t>о</a:t>
            </a:r>
            <a:r>
              <a:rPr sz="1615" dirty="0"/>
              <a:t>б</a:t>
            </a:r>
            <a:r>
              <a:rPr sz="1615" spc="-6" dirty="0"/>
              <a:t>е</a:t>
            </a:r>
            <a:r>
              <a:rPr sz="1615" dirty="0"/>
              <a:t>н</a:t>
            </a:r>
            <a:r>
              <a:rPr sz="1615" spc="-17" dirty="0"/>
              <a:t> </a:t>
            </a:r>
            <a:r>
              <a:rPr sz="1615" dirty="0"/>
              <a:t>и</a:t>
            </a:r>
            <a:r>
              <a:rPr sz="1615" spc="-6" dirty="0"/>
              <a:t>с</a:t>
            </a:r>
            <a:r>
              <a:rPr sz="1615" spc="-3" dirty="0"/>
              <a:t>п</a:t>
            </a:r>
            <a:r>
              <a:rPr sz="1615" spc="-25" dirty="0"/>
              <a:t>о</a:t>
            </a:r>
            <a:r>
              <a:rPr sz="1615" spc="-6" dirty="0"/>
              <a:t>л</a:t>
            </a:r>
            <a:r>
              <a:rPr sz="1615" dirty="0"/>
              <a:t>ь</a:t>
            </a:r>
            <a:r>
              <a:rPr sz="1615" spc="-6" dirty="0"/>
              <a:t>з</a:t>
            </a:r>
            <a:r>
              <a:rPr sz="1615" spc="3" dirty="0"/>
              <a:t>о</a:t>
            </a:r>
            <a:r>
              <a:rPr sz="1615" spc="-8" dirty="0"/>
              <a:t>ва</a:t>
            </a:r>
            <a:r>
              <a:rPr sz="1615" dirty="0"/>
              <a:t>ть</a:t>
            </a:r>
            <a:r>
              <a:rPr sz="1615" spc="-25" dirty="0"/>
              <a:t> </a:t>
            </a:r>
            <a:r>
              <a:rPr sz="1615" dirty="0"/>
              <a:t>в</a:t>
            </a:r>
            <a:r>
              <a:rPr sz="1615" spc="-6" dirty="0"/>
              <a:t>с</a:t>
            </a:r>
            <a:r>
              <a:rPr sz="1615" dirty="0"/>
              <a:t>е</a:t>
            </a:r>
            <a:r>
              <a:rPr sz="1615" spc="-17" dirty="0"/>
              <a:t> </a:t>
            </a:r>
            <a:r>
              <a:rPr sz="1615" spc="-3" dirty="0"/>
              <a:t>п</a:t>
            </a:r>
            <a:r>
              <a:rPr sz="1615" spc="3" dirty="0"/>
              <a:t>о</a:t>
            </a:r>
            <a:r>
              <a:rPr sz="1615" spc="-6" dirty="0"/>
              <a:t>с</a:t>
            </a:r>
            <a:r>
              <a:rPr sz="1615" spc="-19" dirty="0"/>
              <a:t>т</a:t>
            </a:r>
            <a:r>
              <a:rPr sz="1615" spc="3" dirty="0"/>
              <a:t>о</a:t>
            </a:r>
            <a:r>
              <a:rPr sz="1615" dirty="0"/>
              <a:t>я</a:t>
            </a:r>
            <a:r>
              <a:rPr sz="1615" spc="-6" dirty="0"/>
              <a:t>нно </a:t>
            </a:r>
            <a:r>
              <a:rPr sz="1615" spc="-3" dirty="0"/>
              <a:t>пр</a:t>
            </a:r>
            <a:r>
              <a:rPr sz="1615" dirty="0"/>
              <a:t>и</a:t>
            </a:r>
            <a:r>
              <a:rPr sz="1615" spc="3" dirty="0"/>
              <a:t>о</a:t>
            </a:r>
            <a:r>
              <a:rPr sz="1615" dirty="0"/>
              <a:t>б</a:t>
            </a:r>
            <a:r>
              <a:rPr sz="1615" spc="-3" dirty="0"/>
              <a:t>р</a:t>
            </a:r>
            <a:r>
              <a:rPr sz="1615" spc="-11" dirty="0"/>
              <a:t>е</a:t>
            </a:r>
            <a:r>
              <a:rPr sz="1615" dirty="0"/>
              <a:t>та</a:t>
            </a:r>
            <a:r>
              <a:rPr sz="1615" spc="-11" dirty="0"/>
              <a:t>е</a:t>
            </a:r>
            <a:r>
              <a:rPr sz="1615" spc="3" dirty="0"/>
              <a:t>м</a:t>
            </a:r>
            <a:r>
              <a:rPr sz="1615" spc="-3" dirty="0"/>
              <a:t>ы</a:t>
            </a:r>
            <a:r>
              <a:rPr sz="1615" dirty="0"/>
              <a:t>е</a:t>
            </a:r>
            <a:r>
              <a:rPr sz="1615" spc="-28" dirty="0"/>
              <a:t> </a:t>
            </a:r>
            <a:r>
              <a:rPr sz="1615" dirty="0"/>
              <a:t>в</a:t>
            </a:r>
            <a:r>
              <a:rPr sz="1615" spc="-6" dirty="0"/>
              <a:t> </a:t>
            </a:r>
            <a:r>
              <a:rPr sz="1615" spc="-11" dirty="0"/>
              <a:t>т</a:t>
            </a:r>
            <a:r>
              <a:rPr sz="1615" spc="-6" dirty="0"/>
              <a:t>ечен</a:t>
            </a:r>
            <a:r>
              <a:rPr sz="1615" dirty="0"/>
              <a:t>ие</a:t>
            </a:r>
            <a:r>
              <a:rPr sz="1615" spc="-17" dirty="0"/>
              <a:t> </a:t>
            </a:r>
            <a:r>
              <a:rPr sz="1615" dirty="0"/>
              <a:t>жи</a:t>
            </a:r>
            <a:r>
              <a:rPr sz="1615" spc="-3" dirty="0"/>
              <a:t>з</a:t>
            </a:r>
            <a:r>
              <a:rPr sz="1615" spc="-6" dirty="0"/>
              <a:t>н</a:t>
            </a:r>
            <a:r>
              <a:rPr sz="1615" dirty="0"/>
              <a:t>и</a:t>
            </a:r>
            <a:r>
              <a:rPr sz="1615" spc="-11" dirty="0"/>
              <a:t> </a:t>
            </a:r>
            <a:r>
              <a:rPr sz="1615" spc="-3" dirty="0"/>
              <a:t>з</a:t>
            </a:r>
            <a:r>
              <a:rPr sz="1615" spc="-6" dirty="0"/>
              <a:t>н</a:t>
            </a:r>
            <a:r>
              <a:rPr sz="1615" dirty="0"/>
              <a:t>а</a:t>
            </a:r>
            <a:r>
              <a:rPr sz="1615" spc="-6" dirty="0"/>
              <a:t>н</a:t>
            </a:r>
            <a:r>
              <a:rPr sz="1615" dirty="0"/>
              <a:t>ия,</a:t>
            </a:r>
            <a:r>
              <a:rPr sz="1615" spc="-17" dirty="0"/>
              <a:t> </a:t>
            </a:r>
            <a:r>
              <a:rPr sz="1615" spc="-11" dirty="0"/>
              <a:t>у</a:t>
            </a:r>
            <a:r>
              <a:rPr sz="1615" spc="3" dirty="0"/>
              <a:t>м</a:t>
            </a:r>
            <a:r>
              <a:rPr sz="1615" spc="-6" dirty="0"/>
              <a:t>ен</a:t>
            </a:r>
            <a:r>
              <a:rPr sz="1615" dirty="0"/>
              <a:t>ия</a:t>
            </a:r>
            <a:r>
              <a:rPr sz="1615" spc="-17" dirty="0"/>
              <a:t> </a:t>
            </a:r>
            <a:r>
              <a:rPr sz="1615" dirty="0"/>
              <a:t>и</a:t>
            </a:r>
            <a:r>
              <a:rPr sz="1615" spc="-6" dirty="0"/>
              <a:t> н</a:t>
            </a:r>
            <a:r>
              <a:rPr sz="1615" dirty="0"/>
              <a:t>ав</a:t>
            </a:r>
            <a:r>
              <a:rPr sz="1615" spc="-3" dirty="0"/>
              <a:t>ык</a:t>
            </a:r>
            <a:r>
              <a:rPr sz="1615" dirty="0"/>
              <a:t>и</a:t>
            </a:r>
            <a:r>
              <a:rPr sz="1615" spc="-11" dirty="0"/>
              <a:t> </a:t>
            </a:r>
            <a:r>
              <a:rPr sz="1615" spc="-3" dirty="0"/>
              <a:t>дл</a:t>
            </a:r>
            <a:r>
              <a:rPr sz="1615" dirty="0"/>
              <a:t>я </a:t>
            </a:r>
            <a:r>
              <a:rPr sz="1615" spc="-3" dirty="0"/>
              <a:t>р</a:t>
            </a:r>
            <a:r>
              <a:rPr sz="1615" spc="-6" dirty="0"/>
              <a:t>ешен</a:t>
            </a:r>
            <a:r>
              <a:rPr sz="1615" dirty="0"/>
              <a:t>ия</a:t>
            </a:r>
            <a:r>
              <a:rPr sz="1615" spc="-11" dirty="0"/>
              <a:t> </a:t>
            </a:r>
            <a:r>
              <a:rPr sz="1615" spc="3" dirty="0"/>
              <a:t>м</a:t>
            </a:r>
            <a:r>
              <a:rPr sz="1615" dirty="0"/>
              <a:t>а</a:t>
            </a:r>
            <a:r>
              <a:rPr sz="1615" spc="-22" dirty="0"/>
              <a:t>к</a:t>
            </a:r>
            <a:r>
              <a:rPr sz="1615" spc="-6" dirty="0"/>
              <a:t>с</a:t>
            </a:r>
            <a:r>
              <a:rPr sz="1615" dirty="0"/>
              <a:t>и</a:t>
            </a:r>
            <a:r>
              <a:rPr sz="1615" spc="3" dirty="0"/>
              <a:t>м</a:t>
            </a:r>
            <a:r>
              <a:rPr sz="1615" dirty="0"/>
              <a:t>а</a:t>
            </a:r>
            <a:r>
              <a:rPr sz="1615" spc="-6" dirty="0"/>
              <a:t>л</a:t>
            </a:r>
            <a:r>
              <a:rPr sz="1615" dirty="0"/>
              <a:t>ь</a:t>
            </a:r>
            <a:r>
              <a:rPr sz="1615" spc="-6" dirty="0"/>
              <a:t>н</a:t>
            </a:r>
            <a:r>
              <a:rPr sz="1615" dirty="0"/>
              <a:t>о</a:t>
            </a:r>
            <a:r>
              <a:rPr sz="1615" spc="-22" dirty="0"/>
              <a:t> </a:t>
            </a:r>
            <a:r>
              <a:rPr sz="1615" spc="-6" dirty="0"/>
              <a:t>ш</a:t>
            </a:r>
            <a:r>
              <a:rPr sz="1615" dirty="0"/>
              <a:t>и</a:t>
            </a:r>
            <a:r>
              <a:rPr sz="1615" spc="-3" dirty="0"/>
              <a:t>р</a:t>
            </a:r>
            <a:r>
              <a:rPr sz="1615" spc="3" dirty="0"/>
              <a:t>о</a:t>
            </a:r>
            <a:r>
              <a:rPr sz="1615" spc="-22" dirty="0"/>
              <a:t>к</a:t>
            </a:r>
            <a:r>
              <a:rPr sz="1615" spc="3" dirty="0"/>
              <a:t>о</a:t>
            </a:r>
            <a:r>
              <a:rPr sz="1615" spc="-19" dirty="0"/>
              <a:t>г</a:t>
            </a:r>
            <a:r>
              <a:rPr sz="1615" dirty="0"/>
              <a:t>о</a:t>
            </a:r>
            <a:r>
              <a:rPr sz="1615" spc="-22" dirty="0"/>
              <a:t> </a:t>
            </a:r>
            <a:r>
              <a:rPr sz="1615" spc="-3" dirty="0"/>
              <a:t>д</a:t>
            </a:r>
            <a:r>
              <a:rPr sz="1615" dirty="0"/>
              <a:t>иа</a:t>
            </a:r>
            <a:r>
              <a:rPr sz="1615" spc="-3" dirty="0"/>
              <a:t>п</a:t>
            </a:r>
            <a:r>
              <a:rPr sz="1615" dirty="0"/>
              <a:t>а</a:t>
            </a:r>
            <a:r>
              <a:rPr sz="1615" spc="-6" dirty="0"/>
              <a:t>з</a:t>
            </a:r>
            <a:r>
              <a:rPr sz="1615" spc="3" dirty="0"/>
              <a:t>о</a:t>
            </a:r>
            <a:r>
              <a:rPr sz="1615" spc="-6" dirty="0"/>
              <a:t>н</a:t>
            </a:r>
            <a:r>
              <a:rPr sz="1615" dirty="0"/>
              <a:t>а</a:t>
            </a:r>
            <a:r>
              <a:rPr sz="1615" spc="-25" dirty="0"/>
              <a:t> </a:t>
            </a:r>
            <a:r>
              <a:rPr sz="1615" dirty="0"/>
              <a:t>жи</a:t>
            </a:r>
            <a:r>
              <a:rPr sz="1615" spc="-6" dirty="0"/>
              <a:t>зненн</a:t>
            </a:r>
            <a:r>
              <a:rPr sz="1615" spc="-3" dirty="0"/>
              <a:t>ы</a:t>
            </a:r>
            <a:r>
              <a:rPr sz="1615" dirty="0"/>
              <a:t>х</a:t>
            </a:r>
            <a:r>
              <a:rPr sz="1615" spc="-11" dirty="0"/>
              <a:t> </a:t>
            </a:r>
            <a:r>
              <a:rPr sz="1615" spc="-6" dirty="0"/>
              <a:t>з</a:t>
            </a:r>
            <a:r>
              <a:rPr sz="1615" dirty="0"/>
              <a:t>а</a:t>
            </a:r>
            <a:r>
              <a:rPr sz="1615" spc="-3" dirty="0"/>
              <a:t>д</a:t>
            </a:r>
            <a:r>
              <a:rPr sz="1615" dirty="0"/>
              <a:t>ач в</a:t>
            </a:r>
            <a:r>
              <a:rPr sz="1615" spc="-6" dirty="0"/>
              <a:t> </a:t>
            </a:r>
            <a:r>
              <a:rPr sz="1615" spc="-3" dirty="0"/>
              <a:t>р</a:t>
            </a:r>
            <a:r>
              <a:rPr sz="1615" dirty="0"/>
              <a:t>а</a:t>
            </a:r>
            <a:r>
              <a:rPr sz="1615" spc="-31" dirty="0"/>
              <a:t>з</a:t>
            </a:r>
            <a:r>
              <a:rPr sz="1615" spc="-6" dirty="0"/>
              <a:t>л</a:t>
            </a:r>
            <a:r>
              <a:rPr sz="1615" dirty="0"/>
              <a:t>и</a:t>
            </a:r>
            <a:r>
              <a:rPr sz="1615" spc="-6" dirty="0"/>
              <a:t>чн</a:t>
            </a:r>
            <a:r>
              <a:rPr sz="1615" spc="-3" dirty="0"/>
              <a:t>ы</a:t>
            </a:r>
            <a:r>
              <a:rPr sz="1615" dirty="0"/>
              <a:t>х</a:t>
            </a:r>
            <a:r>
              <a:rPr sz="1615" spc="-3" dirty="0"/>
              <a:t> </a:t>
            </a:r>
            <a:r>
              <a:rPr sz="1615" spc="-6" dirty="0"/>
              <a:t>с</a:t>
            </a:r>
            <a:r>
              <a:rPr sz="1615" dirty="0"/>
              <a:t>ф</a:t>
            </a:r>
            <a:r>
              <a:rPr sz="1615" spc="-6" dirty="0"/>
              <a:t>е</a:t>
            </a:r>
            <a:r>
              <a:rPr sz="1615" spc="-3" dirty="0"/>
              <a:t>р</a:t>
            </a:r>
            <a:r>
              <a:rPr sz="1615" spc="-8" dirty="0"/>
              <a:t>а</a:t>
            </a:r>
            <a:r>
              <a:rPr sz="1615" dirty="0"/>
              <a:t>х</a:t>
            </a:r>
            <a:r>
              <a:rPr sz="1615" spc="-11" dirty="0"/>
              <a:t> </a:t>
            </a:r>
            <a:r>
              <a:rPr sz="1615" spc="-6" dirty="0"/>
              <a:t>ч</a:t>
            </a:r>
            <a:r>
              <a:rPr sz="1615" spc="-31" dirty="0"/>
              <a:t>е</a:t>
            </a:r>
            <a:r>
              <a:rPr sz="1615" spc="-6" dirty="0"/>
              <a:t>л</a:t>
            </a:r>
            <a:r>
              <a:rPr sz="1615" spc="3" dirty="0"/>
              <a:t>о</a:t>
            </a:r>
            <a:r>
              <a:rPr sz="1615" dirty="0"/>
              <a:t>в</a:t>
            </a:r>
            <a:r>
              <a:rPr sz="1615" spc="-6" dirty="0"/>
              <a:t>ечес</a:t>
            </a:r>
            <a:r>
              <a:rPr sz="1615" spc="-22" dirty="0"/>
              <a:t>к</a:t>
            </a:r>
            <a:r>
              <a:rPr sz="1615" spc="3" dirty="0"/>
              <a:t>о</a:t>
            </a:r>
            <a:r>
              <a:rPr sz="1615" dirty="0"/>
              <a:t>й</a:t>
            </a:r>
            <a:r>
              <a:rPr sz="1615" spc="-25" dirty="0"/>
              <a:t> </a:t>
            </a:r>
            <a:r>
              <a:rPr sz="1615" spc="-14" dirty="0"/>
              <a:t>д</a:t>
            </a:r>
            <a:r>
              <a:rPr sz="1615" spc="-6" dirty="0"/>
              <a:t>е</a:t>
            </a:r>
            <a:r>
              <a:rPr sz="1615" dirty="0"/>
              <a:t>я</a:t>
            </a:r>
            <a:r>
              <a:rPr sz="1615" spc="-11" dirty="0"/>
              <a:t>т</a:t>
            </a:r>
            <a:r>
              <a:rPr sz="1615" spc="-31" dirty="0"/>
              <a:t>е</a:t>
            </a:r>
            <a:r>
              <a:rPr sz="1615" spc="-6" dirty="0"/>
              <a:t>л</a:t>
            </a:r>
            <a:r>
              <a:rPr sz="1615" dirty="0"/>
              <a:t>ь</a:t>
            </a:r>
            <a:r>
              <a:rPr sz="1615" spc="-6" dirty="0"/>
              <a:t>н</a:t>
            </a:r>
            <a:r>
              <a:rPr sz="1615" spc="3" dirty="0"/>
              <a:t>о</a:t>
            </a:r>
            <a:r>
              <a:rPr sz="1615" spc="-6" dirty="0"/>
              <a:t>с</a:t>
            </a:r>
            <a:r>
              <a:rPr sz="1615" dirty="0"/>
              <a:t>т</a:t>
            </a:r>
            <a:r>
              <a:rPr sz="1615" spc="-8" dirty="0"/>
              <a:t>и</a:t>
            </a:r>
            <a:r>
              <a:rPr sz="1615" dirty="0"/>
              <a:t>,</a:t>
            </a:r>
            <a:r>
              <a:rPr sz="1615" spc="-22" dirty="0"/>
              <a:t> </a:t>
            </a:r>
            <a:r>
              <a:rPr sz="1615" spc="3" dirty="0"/>
              <a:t>о</a:t>
            </a:r>
            <a:r>
              <a:rPr sz="1615" dirty="0"/>
              <a:t>б</a:t>
            </a:r>
            <a:r>
              <a:rPr sz="1615" spc="-17" dirty="0"/>
              <a:t>щ</a:t>
            </a:r>
            <a:r>
              <a:rPr sz="1615" spc="-6" dirty="0"/>
              <a:t>ен</a:t>
            </a:r>
            <a:r>
              <a:rPr sz="1615" dirty="0"/>
              <a:t>ия</a:t>
            </a:r>
            <a:r>
              <a:rPr sz="1615" spc="-17" dirty="0"/>
              <a:t> </a:t>
            </a:r>
            <a:r>
              <a:rPr sz="1615" dirty="0"/>
              <a:t>и </a:t>
            </a:r>
            <a:r>
              <a:rPr sz="1615" spc="-6" dirty="0"/>
              <a:t>с</a:t>
            </a:r>
            <a:r>
              <a:rPr sz="1615" spc="3" dirty="0"/>
              <a:t>о</a:t>
            </a:r>
            <a:r>
              <a:rPr sz="1615" spc="-3" dirty="0"/>
              <a:t>ц</a:t>
            </a:r>
            <a:r>
              <a:rPr sz="1615" dirty="0"/>
              <a:t>иа</a:t>
            </a:r>
            <a:r>
              <a:rPr sz="1615" spc="-6" dirty="0"/>
              <a:t>л</a:t>
            </a:r>
            <a:r>
              <a:rPr sz="1615" dirty="0"/>
              <a:t>ь</a:t>
            </a:r>
            <a:r>
              <a:rPr sz="1615" spc="-6" dirty="0"/>
              <a:t>н</a:t>
            </a:r>
            <a:r>
              <a:rPr sz="1615" spc="-3" dirty="0"/>
              <a:t>ы</a:t>
            </a:r>
            <a:r>
              <a:rPr sz="1615" dirty="0"/>
              <a:t>х</a:t>
            </a:r>
            <a:r>
              <a:rPr sz="1615" spc="-17" dirty="0"/>
              <a:t> </a:t>
            </a:r>
            <a:r>
              <a:rPr sz="1615" spc="-11" dirty="0"/>
              <a:t>о</a:t>
            </a:r>
            <a:r>
              <a:rPr sz="1615" dirty="0"/>
              <a:t>т</a:t>
            </a:r>
            <a:r>
              <a:rPr sz="1615" spc="-6" dirty="0"/>
              <a:t>н</a:t>
            </a:r>
            <a:r>
              <a:rPr sz="1615" spc="3" dirty="0"/>
              <a:t>о</a:t>
            </a:r>
            <a:r>
              <a:rPr sz="1615" spc="-6" dirty="0"/>
              <a:t>шен</a:t>
            </a:r>
            <a:r>
              <a:rPr sz="1615" dirty="0"/>
              <a:t>и</a:t>
            </a:r>
            <a:r>
              <a:rPr sz="1615" spc="-8" dirty="0"/>
              <a:t>й</a:t>
            </a:r>
            <a:r>
              <a:rPr sz="1615" dirty="0"/>
              <a:t>»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463293F-3C8B-4FC0-BF69-1CE2CB4F1A29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3472962" y="1328168"/>
            <a:ext cx="3385038" cy="353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125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Содержание функциональной грамотности</a:t>
            </a:r>
            <a:endParaRPr lang="ru-RU" sz="20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0090107"/>
              </p:ext>
            </p:extLst>
          </p:nvPr>
        </p:nvGraphicFramePr>
        <p:xfrm>
          <a:off x="114300" y="999067"/>
          <a:ext cx="6629399" cy="3781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006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5335" y="317322"/>
            <a:ext cx="6535340" cy="8311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1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  <a:t>Результаты освоения ФГОС и функциональная грамотность</a:t>
            </a:r>
            <a:endParaRPr lang="en-US" altLang="ru-RU" sz="1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ltGray">
          <a:xfrm>
            <a:off x="5727700" y="3543300"/>
            <a:ext cx="942975" cy="9477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/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763438" y="2733675"/>
            <a:ext cx="2360762" cy="695326"/>
            <a:chOff x="3964" y="2071"/>
            <a:chExt cx="1484" cy="330"/>
          </a:xfrm>
          <a:solidFill>
            <a:schemeClr val="accent1">
              <a:lumMod val="75000"/>
            </a:schemeClr>
          </a:solidFill>
        </p:grpSpPr>
        <p:sp>
          <p:nvSpPr>
            <p:cNvPr id="10264" name="AutoShape 9"/>
            <p:cNvSpPr>
              <a:spLocks noChangeArrowheads="1"/>
            </p:cNvSpPr>
            <p:nvPr/>
          </p:nvSpPr>
          <p:spPr bwMode="lt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kern="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0265" name="AutoShape 10"/>
            <p:cNvSpPr>
              <a:spLocks noChangeArrowheads="1"/>
            </p:cNvSpPr>
            <p:nvPr/>
          </p:nvSpPr>
          <p:spPr bwMode="lt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kern="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21508" name="Group 11"/>
          <p:cNvGrpSpPr>
            <a:grpSpLocks/>
          </p:cNvGrpSpPr>
          <p:nvPr/>
        </p:nvGrpSpPr>
        <p:grpSpPr bwMode="auto">
          <a:xfrm>
            <a:off x="3773488" y="2733675"/>
            <a:ext cx="2517775" cy="676275"/>
            <a:chOff x="3964" y="2071"/>
            <a:chExt cx="1484" cy="330"/>
          </a:xfrm>
        </p:grpSpPr>
        <p:sp>
          <p:nvSpPr>
            <p:cNvPr id="10262" name="AutoShape 12"/>
            <p:cNvSpPr>
              <a:spLocks noChangeArrowheads="1"/>
            </p:cNvSpPr>
            <p:nvPr/>
          </p:nvSpPr>
          <p:spPr bwMode="lt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kern="0" dirty="0"/>
            </a:p>
          </p:txBody>
        </p:sp>
        <p:sp>
          <p:nvSpPr>
            <p:cNvPr id="10263" name="AutoShape 13"/>
            <p:cNvSpPr>
              <a:spLocks noChangeArrowheads="1"/>
            </p:cNvSpPr>
            <p:nvPr/>
          </p:nvSpPr>
          <p:spPr bwMode="lt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kern="0" dirty="0"/>
            </a:p>
          </p:txBody>
        </p:sp>
      </p:grpSp>
      <p:sp>
        <p:nvSpPr>
          <p:cNvPr id="10247" name="AutoShape 18"/>
          <p:cNvSpPr>
            <a:spLocks noChangeArrowheads="1"/>
          </p:cNvSpPr>
          <p:nvPr/>
        </p:nvSpPr>
        <p:spPr bwMode="gray">
          <a:xfrm>
            <a:off x="2005013" y="1274763"/>
            <a:ext cx="3044825" cy="112871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kern="0" dirty="0"/>
          </a:p>
        </p:txBody>
      </p:sp>
      <p:sp>
        <p:nvSpPr>
          <p:cNvPr id="38936" name="Rectangle 24"/>
          <p:cNvSpPr>
            <a:spLocks noChangeArrowheads="1"/>
          </p:cNvSpPr>
          <p:nvPr/>
        </p:nvSpPr>
        <p:spPr bwMode="ltGray">
          <a:xfrm>
            <a:off x="2311400" y="3949700"/>
            <a:ext cx="1081088" cy="5667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/>
          </a:p>
        </p:txBody>
      </p:sp>
      <p:cxnSp>
        <p:nvCxnSpPr>
          <p:cNvPr id="21511" name="AutoShape 26"/>
          <p:cNvCxnSpPr>
            <a:cxnSpLocks noChangeShapeType="1"/>
            <a:endCxn id="10247" idx="2"/>
          </p:cNvCxnSpPr>
          <p:nvPr/>
        </p:nvCxnSpPr>
        <p:spPr bwMode="black">
          <a:xfrm rot="5400000" flipH="1" flipV="1">
            <a:off x="2570163" y="1776412"/>
            <a:ext cx="330200" cy="15843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1512" name="AutoShape 27"/>
          <p:cNvCxnSpPr>
            <a:cxnSpLocks noChangeShapeType="1"/>
          </p:cNvCxnSpPr>
          <p:nvPr/>
        </p:nvCxnSpPr>
        <p:spPr bwMode="black">
          <a:xfrm rot="16200000" flipV="1">
            <a:off x="4139407" y="1824831"/>
            <a:ext cx="330200" cy="15033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0251" name="Text Box 30"/>
          <p:cNvSpPr txBox="1">
            <a:spLocks noChangeArrowheads="1"/>
          </p:cNvSpPr>
          <p:nvPr/>
        </p:nvSpPr>
        <p:spPr bwMode="black">
          <a:xfrm>
            <a:off x="3698875" y="2781300"/>
            <a:ext cx="2592388" cy="647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5F5F5F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rgbClr val="F8F8F8"/>
                </a:solidFill>
                <a:latin typeface="Georgia" pitchFamily="18" charset="0"/>
                <a:ea typeface="+mj-ea"/>
                <a:cs typeface="+mj-cs"/>
              </a:rPr>
              <a:t>Во внеурочной деятельности</a:t>
            </a:r>
            <a:endParaRPr lang="en-US" b="1" kern="0" dirty="0">
              <a:solidFill>
                <a:srgbClr val="F8F8F8"/>
              </a:solidFill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38943" name="Text Box 31"/>
          <p:cNvSpPr txBox="1">
            <a:spLocks noChangeArrowheads="1"/>
          </p:cNvSpPr>
          <p:nvPr/>
        </p:nvSpPr>
        <p:spPr bwMode="black">
          <a:xfrm>
            <a:off x="269875" y="2727325"/>
            <a:ext cx="3132138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5F5F5F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chemeClr val="bg1"/>
                </a:solidFill>
                <a:latin typeface="Georgia" pitchFamily="18" charset="0"/>
                <a:ea typeface="+mj-ea"/>
                <a:cs typeface="+mj-cs"/>
              </a:rPr>
              <a:t>В урочной деятельности</a:t>
            </a:r>
            <a:endParaRPr lang="en-US" b="1" kern="0" dirty="0">
              <a:solidFill>
                <a:schemeClr val="bg1"/>
              </a:solidFill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38945" name="Text Box 33"/>
          <p:cNvSpPr txBox="1">
            <a:spLocks noChangeArrowheads="1"/>
          </p:cNvSpPr>
          <p:nvPr/>
        </p:nvSpPr>
        <p:spPr bwMode="black">
          <a:xfrm>
            <a:off x="2349500" y="3922713"/>
            <a:ext cx="971550" cy="368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182326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900" b="1" kern="0" dirty="0">
                <a:solidFill>
                  <a:schemeClr val="bg1"/>
                </a:solidFill>
                <a:latin typeface="Georgia" pitchFamily="18" charset="0"/>
                <a:ea typeface="+mj-ea"/>
                <a:cs typeface="+mj-cs"/>
              </a:rPr>
              <a:t>Личностные результаты</a:t>
            </a:r>
            <a:endParaRPr lang="en-US" sz="900" b="1" kern="0" dirty="0">
              <a:solidFill>
                <a:schemeClr val="bg1"/>
              </a:solidFill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38951" name="Text Box 39"/>
          <p:cNvSpPr txBox="1">
            <a:spLocks noChangeArrowheads="1"/>
          </p:cNvSpPr>
          <p:nvPr/>
        </p:nvSpPr>
        <p:spPr bwMode="black">
          <a:xfrm>
            <a:off x="3679825" y="3949700"/>
            <a:ext cx="973138" cy="5762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900" b="1" kern="0" dirty="0">
                <a:solidFill>
                  <a:schemeClr val="bg1"/>
                </a:solidFill>
                <a:latin typeface="Georgia" pitchFamily="18" charset="0"/>
              </a:rPr>
              <a:t>Предметные результаты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en-US" sz="900" b="1" kern="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8952" name="Text Box 40"/>
          <p:cNvSpPr txBox="1">
            <a:spLocks noChangeArrowheads="1"/>
          </p:cNvSpPr>
          <p:nvPr/>
        </p:nvSpPr>
        <p:spPr bwMode="black">
          <a:xfrm>
            <a:off x="5697538" y="3868738"/>
            <a:ext cx="973137" cy="368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182326">
                <a:alpha val="0"/>
              </a:srgb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900" b="1" kern="0" dirty="0">
                <a:solidFill>
                  <a:schemeClr val="bg1"/>
                </a:solidFill>
                <a:latin typeface="Georgia" pitchFamily="18" charset="0"/>
                <a:ea typeface="+mj-ea"/>
                <a:cs typeface="+mj-cs"/>
              </a:rPr>
              <a:t>Личностные результаты</a:t>
            </a:r>
            <a:endParaRPr lang="en-US" sz="900" b="1" kern="0" dirty="0">
              <a:solidFill>
                <a:schemeClr val="bg1"/>
              </a:solidFill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38953" name="Text Box 41"/>
          <p:cNvSpPr txBox="1">
            <a:spLocks noChangeArrowheads="1"/>
          </p:cNvSpPr>
          <p:nvPr/>
        </p:nvSpPr>
        <p:spPr bwMode="black">
          <a:xfrm>
            <a:off x="1892300" y="1274763"/>
            <a:ext cx="3287713" cy="10618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100" b="1" kern="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ea typeface="+mj-ea"/>
                <a:cs typeface="+mj-cs"/>
              </a:rPr>
              <a:t>Формирование функциональной грамотности</a:t>
            </a:r>
            <a:endParaRPr lang="en-US" sz="2100" b="1" kern="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47" name="Rectangle 23"/>
          <p:cNvSpPr>
            <a:spLocks noChangeArrowheads="1"/>
          </p:cNvSpPr>
          <p:nvPr/>
        </p:nvSpPr>
        <p:spPr bwMode="ltGray">
          <a:xfrm>
            <a:off x="255588" y="3568700"/>
            <a:ext cx="944562" cy="9477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/>
          </a:p>
        </p:txBody>
      </p:sp>
      <p:sp>
        <p:nvSpPr>
          <p:cNvPr id="48" name="Text Box 32"/>
          <p:cNvSpPr txBox="1">
            <a:spLocks noChangeArrowheads="1"/>
          </p:cNvSpPr>
          <p:nvPr/>
        </p:nvSpPr>
        <p:spPr bwMode="black">
          <a:xfrm>
            <a:off x="223838" y="3868738"/>
            <a:ext cx="1079500" cy="368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182326">
                <a:alpha val="0"/>
              </a:srgb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900" b="1" kern="0" dirty="0">
                <a:solidFill>
                  <a:schemeClr val="bg1"/>
                </a:solidFill>
                <a:latin typeface="Georgia" pitchFamily="18" charset="0"/>
                <a:ea typeface="+mj-ea"/>
                <a:cs typeface="+mj-cs"/>
              </a:rPr>
              <a:t>Предметные результаты</a:t>
            </a:r>
            <a:endParaRPr lang="en-US" sz="900" b="1" kern="0" dirty="0">
              <a:solidFill>
                <a:schemeClr val="bg1"/>
              </a:solidFill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49" name="Rectangle 24"/>
          <p:cNvSpPr>
            <a:spLocks noChangeArrowheads="1"/>
          </p:cNvSpPr>
          <p:nvPr/>
        </p:nvSpPr>
        <p:spPr bwMode="ltGray">
          <a:xfrm>
            <a:off x="1268413" y="3706813"/>
            <a:ext cx="971550" cy="809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kern="0" dirty="0">
                <a:solidFill>
                  <a:schemeClr val="bg1"/>
                </a:solidFill>
                <a:latin typeface="Georgia" pitchFamily="18" charset="0"/>
              </a:rPr>
              <a:t>УУД</a:t>
            </a:r>
          </a:p>
        </p:txBody>
      </p:sp>
      <p:sp>
        <p:nvSpPr>
          <p:cNvPr id="50" name="Rectangle 6"/>
          <p:cNvSpPr>
            <a:spLocks noChangeArrowheads="1"/>
          </p:cNvSpPr>
          <p:nvPr/>
        </p:nvSpPr>
        <p:spPr bwMode="ltGray">
          <a:xfrm>
            <a:off x="4719638" y="3721100"/>
            <a:ext cx="919162" cy="7842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kern="0" dirty="0">
                <a:solidFill>
                  <a:schemeClr val="bg1"/>
                </a:solidFill>
                <a:latin typeface="Georgia" pitchFamily="18" charset="0"/>
              </a:rPr>
              <a:t>УУД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Комплексная программа </a:t>
            </a:r>
            <a:br>
              <a:rPr lang="ru-RU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</a:br>
            <a:r>
              <a:rPr lang="x-none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ВНЕУРОЧНОЙ ДЕЯТЕЛЬНОСТИ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21642" y="1079256"/>
            <a:ext cx="4380579" cy="253953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ru-RU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 1 – 4 класс</a:t>
            </a:r>
            <a:endParaRPr lang="ru-RU" dirty="0">
              <a:cs typeface="Calibri"/>
            </a:endParaRPr>
          </a:p>
        </p:txBody>
      </p:sp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492125" y="1668463"/>
            <a:ext cx="1857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3063" y="1401763"/>
            <a:ext cx="5992812" cy="17312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50" kern="0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+mn-cs"/>
              </a:rPr>
              <a:t> </a:t>
            </a:r>
            <a:r>
              <a:rPr lang="ru-RU" sz="1500" kern="0" dirty="0">
                <a:solidFill>
                  <a:sysClr val="windowText" lastClr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Программа разработана в соответствии с требованиями ФГОС НОО и направлена на формирование в ОУ целостного образовательного пространства, объединяющего урочную и внеурочную деятельность детей, обеспечивающего тесное взаимодействие с родителями обучающихся и другими социальными партнерами по вопросам обучения и воспитания детей в целях достижения планируемых результатов освоения программы начального общего образования.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763838" y="3363913"/>
            <a:ext cx="1211262" cy="158115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01" y="330413"/>
            <a:ext cx="6407999" cy="77888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1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  <a:t>Программа неразрывно связана с системой воспитательной работы образовательного учреждения и строится на следующих принципах:</a:t>
            </a:r>
            <a:br>
              <a:rPr lang="ru-RU" altLang="ru-RU" sz="1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</a:br>
            <a:endParaRPr lang="ru-RU" altLang="ru-RU" sz="16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  <a:ea typeface="+mn-ea"/>
              <a:cs typeface="+mn-cs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9700" y="1270000"/>
            <a:ext cx="2703513" cy="3525838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</p:nvPr>
        </p:nvGraphicFramePr>
        <p:xfrm>
          <a:off x="1520687" y="1029600"/>
          <a:ext cx="6163200" cy="382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АСОУтитул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Городской по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8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9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по умолчанию.thmx</Template>
  <TotalTime>5411</TotalTime>
  <Words>1381</Words>
  <Application>Microsoft Office PowerPoint</Application>
  <PresentationFormat>Произвольный</PresentationFormat>
  <Paragraphs>302</Paragraphs>
  <Slides>42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5" baseType="lpstr">
      <vt:lpstr>Arial</vt:lpstr>
      <vt:lpstr>Calibri</vt:lpstr>
      <vt:lpstr>Georgia</vt:lpstr>
      <vt:lpstr>Times New Roman</vt:lpstr>
      <vt:lpstr>Verdana</vt:lpstr>
      <vt:lpstr>Wingdings</vt:lpstr>
      <vt:lpstr>ТемаАСОУтитул</vt:lpstr>
      <vt:lpstr>Специальное оформление</vt:lpstr>
      <vt:lpstr>8_Специальное оформление</vt:lpstr>
      <vt:lpstr>9_Специальное оформление</vt:lpstr>
      <vt:lpstr>1_Специальное оформление</vt:lpstr>
      <vt:lpstr>2_Специальное оформление</vt:lpstr>
      <vt:lpstr>Acrobat Document</vt:lpstr>
      <vt:lpstr>Внеурочная деятельность и функциональная грамотность</vt:lpstr>
      <vt:lpstr>Из Государственной программы РФ «Развитие образования» (2018 - 2025 г.) от 26 декабря 2017 г. </vt:lpstr>
      <vt:lpstr>Презентация PowerPoint</vt:lpstr>
      <vt:lpstr>Новый взгляд на результаты образования</vt:lpstr>
      <vt:lpstr>Цель Международной программы по оценке образовательных достижений учащихся PISA оценить, обладают ли учащиеся, получившие общее обязательное образование, знаниями и умениями, необходимыми для полноценного функционирования в обществе, т.е. функциональной грамотностью. </vt:lpstr>
      <vt:lpstr>Содержание функциональной грамотности</vt:lpstr>
      <vt:lpstr>Результаты освоения ФГОС и функциональная грамотность</vt:lpstr>
      <vt:lpstr>Комплексная программа  ВНЕУРОЧНОЙ ДЕЯТЕЛЬНОСТИ</vt:lpstr>
      <vt:lpstr>Программа неразрывно связана с системой воспитательной работы образовательного учреждения и строится на следующих принципах: </vt:lpstr>
      <vt:lpstr>Циклограмма внеурочной деятельности, ее связь с функциональной грамотностью</vt:lpstr>
      <vt:lpstr>Направления внеурочной деятельности</vt:lpstr>
      <vt:lpstr>Программа носит интегрированный характер и включает все направления развития личности младшего школьника</vt:lpstr>
      <vt:lpstr>Серия «Учение с увлечением»  издательства «Планета»</vt:lpstr>
      <vt:lpstr>Предметом формирования во внеурочной деятельности являются компоненты функциональной грамотности </vt:lpstr>
      <vt:lpstr>Формы организации внеурочной деятельности </vt:lpstr>
      <vt:lpstr>Дистанционные формы организации внеурочной деятельности </vt:lpstr>
      <vt:lpstr>Традиционные методы организации внеурочной деятельности</vt:lpstr>
      <vt:lpstr>Общекультурное направление</vt:lpstr>
      <vt:lpstr>Общекультурное направление</vt:lpstr>
      <vt:lpstr>Общекультурное направление</vt:lpstr>
      <vt:lpstr>Общекультурное направление</vt:lpstr>
      <vt:lpstr>Общекультурное направление</vt:lpstr>
      <vt:lpstr>Духовно-нравственное направление</vt:lpstr>
      <vt:lpstr>Духовно-нравственное направление</vt:lpstr>
      <vt:lpstr>Духовно-нравственное направление</vt:lpstr>
      <vt:lpstr>Духовно-нравственное направление</vt:lpstr>
      <vt:lpstr>Спортивно-оздоровительное направление</vt:lpstr>
      <vt:lpstr>Спортивно-оздоровительное направление</vt:lpstr>
      <vt:lpstr>Духовно-нравственное направление</vt:lpstr>
      <vt:lpstr>Социальное направление</vt:lpstr>
      <vt:lpstr>Социальное направление</vt:lpstr>
      <vt:lpstr>Социальное направление</vt:lpstr>
      <vt:lpstr>Особенности организации внеурочной деятельности в 4 классе</vt:lpstr>
      <vt:lpstr>Профилактика кризиса перехода  в основную школу (5 класс) </vt:lpstr>
      <vt:lpstr>Профилактика кризиса перехода в основную школу  Общекультурное направление Я - человек </vt:lpstr>
      <vt:lpstr>Профилактика кризиса перехода  в основную школу (5 класс)  Общекультурное направление</vt:lpstr>
      <vt:lpstr>Профилактика кризиса перехода  в основную школу (5 класс)  Спортивно-оздоровительное направление </vt:lpstr>
      <vt:lpstr>Профилактика кризиса перехода  в основную школу (5 класс)  Спортивно-оздоровительное направление</vt:lpstr>
      <vt:lpstr>Профилактика кризиса перехода  в основную школу (5 класс)  Спортивно-оздоровительное направление </vt:lpstr>
      <vt:lpstr>Формирование функциональной грамотности Общекультурное направление </vt:lpstr>
      <vt:lpstr>Формирование функциональной грамотности Спортивно-оздоровительное направление Мир, который нас окружает</vt:lpstr>
      <vt:lpstr>Спасибо за внимание!   Будем рады сотрудничеству!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 Skvortsova</dc:creator>
  <cp:lastModifiedBy>Светлана Злобина</cp:lastModifiedBy>
  <cp:revision>130</cp:revision>
  <dcterms:created xsi:type="dcterms:W3CDTF">2020-04-09T22:49:10Z</dcterms:created>
  <dcterms:modified xsi:type="dcterms:W3CDTF">2021-11-12T07:47:29Z</dcterms:modified>
</cp:coreProperties>
</file>