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84" r:id="rId8"/>
    <p:sldId id="285" r:id="rId9"/>
    <p:sldId id="276" r:id="rId10"/>
    <p:sldId id="279" r:id="rId11"/>
    <p:sldId id="280" r:id="rId12"/>
    <p:sldId id="286" r:id="rId13"/>
    <p:sldId id="287" r:id="rId14"/>
    <p:sldId id="293" r:id="rId15"/>
    <p:sldId id="294" r:id="rId16"/>
    <p:sldId id="295" r:id="rId17"/>
    <p:sldId id="296" r:id="rId18"/>
    <p:sldId id="299" r:id="rId19"/>
    <p:sldId id="300" r:id="rId20"/>
    <p:sldId id="305" r:id="rId21"/>
    <p:sldId id="310" r:id="rId22"/>
    <p:sldId id="311" r:id="rId23"/>
    <p:sldId id="313" r:id="rId24"/>
    <p:sldId id="314" r:id="rId25"/>
    <p:sldId id="316" r:id="rId26"/>
    <p:sldId id="317" r:id="rId27"/>
    <p:sldId id="318" r:id="rId28"/>
    <p:sldId id="320" r:id="rId29"/>
    <p:sldId id="321" r:id="rId30"/>
    <p:sldId id="322" r:id="rId31"/>
    <p:sldId id="323" r:id="rId32"/>
    <p:sldId id="324" r:id="rId33"/>
    <p:sldId id="277" r:id="rId34"/>
    <p:sldId id="325" r:id="rId35"/>
    <p:sldId id="326" r:id="rId36"/>
    <p:sldId id="327" r:id="rId37"/>
    <p:sldId id="329" r:id="rId38"/>
    <p:sldId id="328" r:id="rId39"/>
    <p:sldId id="330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47" autoAdjust="0"/>
    <p:restoredTop sz="94660"/>
  </p:normalViewPr>
  <p:slideViewPr>
    <p:cSldViewPr>
      <p:cViewPr>
        <p:scale>
          <a:sx n="80" d="100"/>
          <a:sy n="80" d="100"/>
        </p:scale>
        <p:origin x="-720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4E2F9F-B008-4F22-AF10-81381851721B}" type="doc">
      <dgm:prSet loTypeId="urn:microsoft.com/office/officeart/2005/8/layout/list1" loCatId="list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DC1FE196-F769-4B53-B0CB-D60F1597F05C}">
      <dgm:prSet custT="1"/>
      <dgm:spPr/>
      <dgm:t>
        <a:bodyPr/>
        <a:lstStyle/>
        <a:p>
          <a:r>
            <a:rPr lang="ru-RU" sz="2000" dirty="0" smtClean="0">
              <a:solidFill>
                <a:schemeClr val="bg2">
                  <a:lumMod val="25000"/>
                </a:schemeClr>
              </a:solidFill>
            </a:rPr>
            <a:t>речь не соответствует возрасту говорящего</a:t>
          </a:r>
          <a:endParaRPr lang="ru-RU" sz="2000" dirty="0">
            <a:solidFill>
              <a:schemeClr val="bg2">
                <a:lumMod val="25000"/>
              </a:schemeClr>
            </a:solidFill>
          </a:endParaRPr>
        </a:p>
      </dgm:t>
    </dgm:pt>
    <dgm:pt modelId="{BAE1B305-6D6D-4066-9DF1-20F6A57FF2EA}" type="parTrans" cxnId="{257835F0-E9B8-4198-BBA9-68FBCBBE3669}">
      <dgm:prSet/>
      <dgm:spPr/>
      <dgm:t>
        <a:bodyPr/>
        <a:lstStyle/>
        <a:p>
          <a:endParaRPr lang="ru-RU"/>
        </a:p>
      </dgm:t>
    </dgm:pt>
    <dgm:pt modelId="{88379659-280F-42F2-B67F-6FD3214D43DD}" type="sibTrans" cxnId="{257835F0-E9B8-4198-BBA9-68FBCBBE3669}">
      <dgm:prSet/>
      <dgm:spPr/>
      <dgm:t>
        <a:bodyPr/>
        <a:lstStyle/>
        <a:p>
          <a:endParaRPr lang="ru-RU"/>
        </a:p>
      </dgm:t>
    </dgm:pt>
    <dgm:pt modelId="{BCB32F07-3A04-4BE2-8C8E-F83170B47E7D}">
      <dgm:prSet custT="1"/>
      <dgm:spPr/>
      <dgm:t>
        <a:bodyPr/>
        <a:lstStyle/>
        <a:p>
          <a:r>
            <a:rPr lang="ru-RU" sz="2000" dirty="0" smtClean="0">
              <a:solidFill>
                <a:schemeClr val="bg2">
                  <a:lumMod val="25000"/>
                </a:schemeClr>
              </a:solidFill>
            </a:rPr>
            <a:t>нарушения в речи не являются диалектизмами, безграмотностью речи и выражением незнания языка</a:t>
          </a:r>
          <a:endParaRPr lang="ru-RU" sz="2000" dirty="0">
            <a:solidFill>
              <a:schemeClr val="bg2">
                <a:lumMod val="25000"/>
              </a:schemeClr>
            </a:solidFill>
          </a:endParaRPr>
        </a:p>
      </dgm:t>
    </dgm:pt>
    <dgm:pt modelId="{3E19D58E-AAB4-4CB7-9355-BD8674571C5F}" type="parTrans" cxnId="{31E40060-18C7-425B-9076-BC344320451B}">
      <dgm:prSet/>
      <dgm:spPr/>
      <dgm:t>
        <a:bodyPr/>
        <a:lstStyle/>
        <a:p>
          <a:endParaRPr lang="ru-RU"/>
        </a:p>
      </dgm:t>
    </dgm:pt>
    <dgm:pt modelId="{183D405D-5F5F-48B9-9A72-C5CB8C5561CC}" type="sibTrans" cxnId="{31E40060-18C7-425B-9076-BC344320451B}">
      <dgm:prSet/>
      <dgm:spPr/>
      <dgm:t>
        <a:bodyPr/>
        <a:lstStyle/>
        <a:p>
          <a:endParaRPr lang="ru-RU"/>
        </a:p>
      </dgm:t>
    </dgm:pt>
    <dgm:pt modelId="{35524BB2-D1E2-478B-9A84-F160D9FB210A}">
      <dgm:prSet custT="1"/>
      <dgm:spPr/>
      <dgm:t>
        <a:bodyPr/>
        <a:lstStyle/>
        <a:p>
          <a:r>
            <a:rPr lang="ru-RU" sz="2000" dirty="0" smtClean="0">
              <a:solidFill>
                <a:schemeClr val="bg2">
                  <a:lumMod val="25000"/>
                </a:schemeClr>
              </a:solidFill>
            </a:rPr>
            <a:t>нарушения связанны с отклонениями в функционировании психофизиологических механизмов речи</a:t>
          </a:r>
          <a:endParaRPr lang="ru-RU" sz="2000" dirty="0">
            <a:solidFill>
              <a:schemeClr val="bg2">
                <a:lumMod val="25000"/>
              </a:schemeClr>
            </a:solidFill>
          </a:endParaRPr>
        </a:p>
      </dgm:t>
    </dgm:pt>
    <dgm:pt modelId="{D5B04CFA-5AD4-44CE-BDD7-2167A8EF21F4}" type="parTrans" cxnId="{CA4B2618-03CB-4BC0-9A29-131AF7FE9B2E}">
      <dgm:prSet/>
      <dgm:spPr/>
      <dgm:t>
        <a:bodyPr/>
        <a:lstStyle/>
        <a:p>
          <a:endParaRPr lang="ru-RU"/>
        </a:p>
      </dgm:t>
    </dgm:pt>
    <dgm:pt modelId="{31E75E2F-22B1-45AC-8D7C-281726EE2864}" type="sibTrans" cxnId="{CA4B2618-03CB-4BC0-9A29-131AF7FE9B2E}">
      <dgm:prSet/>
      <dgm:spPr/>
      <dgm:t>
        <a:bodyPr/>
        <a:lstStyle/>
        <a:p>
          <a:endParaRPr lang="ru-RU"/>
        </a:p>
      </dgm:t>
    </dgm:pt>
    <dgm:pt modelId="{15D27367-DE01-4CB7-A0EC-E7CBC038A609}">
      <dgm:prSet custT="1"/>
      <dgm:spPr/>
      <dgm:t>
        <a:bodyPr/>
        <a:lstStyle/>
        <a:p>
          <a:r>
            <a:rPr lang="ru-RU" sz="2000" dirty="0" smtClean="0">
              <a:solidFill>
                <a:schemeClr val="bg2">
                  <a:lumMod val="25000"/>
                </a:schemeClr>
              </a:solidFill>
            </a:rPr>
            <a:t>нарушения носят устойчивый характер, самостоятельно не исчезают, а закрепляются</a:t>
          </a:r>
          <a:endParaRPr lang="ru-RU" sz="2000" dirty="0">
            <a:solidFill>
              <a:schemeClr val="bg2">
                <a:lumMod val="25000"/>
              </a:schemeClr>
            </a:solidFill>
          </a:endParaRPr>
        </a:p>
      </dgm:t>
    </dgm:pt>
    <dgm:pt modelId="{DDBD03A3-9E20-4C4D-AB29-F1C415889BA4}" type="parTrans" cxnId="{41C1A9B3-E176-456A-94C8-91FCF814688E}">
      <dgm:prSet/>
      <dgm:spPr/>
      <dgm:t>
        <a:bodyPr/>
        <a:lstStyle/>
        <a:p>
          <a:endParaRPr lang="ru-RU"/>
        </a:p>
      </dgm:t>
    </dgm:pt>
    <dgm:pt modelId="{331355B3-06BE-41F8-BDD1-5E394448B1BC}" type="sibTrans" cxnId="{41C1A9B3-E176-456A-94C8-91FCF814688E}">
      <dgm:prSet/>
      <dgm:spPr/>
      <dgm:t>
        <a:bodyPr/>
        <a:lstStyle/>
        <a:p>
          <a:endParaRPr lang="ru-RU"/>
        </a:p>
      </dgm:t>
    </dgm:pt>
    <dgm:pt modelId="{BC3FCE3E-20FE-4275-B9B1-00F7D2CF3763}">
      <dgm:prSet custT="1"/>
      <dgm:spPr/>
      <dgm:t>
        <a:bodyPr/>
        <a:lstStyle/>
        <a:p>
          <a:r>
            <a:rPr lang="ru-RU" sz="2000" dirty="0" smtClean="0">
              <a:solidFill>
                <a:schemeClr val="bg2">
                  <a:lumMod val="25000"/>
                </a:schemeClr>
              </a:solidFill>
            </a:rPr>
            <a:t>нарушения требуют определенного логопедического воздействия в  зависимости от их характера </a:t>
          </a:r>
          <a:endParaRPr lang="ru-RU" sz="2000" dirty="0">
            <a:solidFill>
              <a:schemeClr val="bg2">
                <a:lumMod val="25000"/>
              </a:schemeClr>
            </a:solidFill>
          </a:endParaRPr>
        </a:p>
      </dgm:t>
    </dgm:pt>
    <dgm:pt modelId="{4303906C-CE93-4E49-8472-B6864F7BC0CD}" type="parTrans" cxnId="{687594B1-2716-4B5E-AC86-C1D6E9311B3B}">
      <dgm:prSet/>
      <dgm:spPr/>
      <dgm:t>
        <a:bodyPr/>
        <a:lstStyle/>
        <a:p>
          <a:endParaRPr lang="ru-RU"/>
        </a:p>
      </dgm:t>
    </dgm:pt>
    <dgm:pt modelId="{CE1962C0-2FF5-4B29-BDF5-4E979BA91B42}" type="sibTrans" cxnId="{687594B1-2716-4B5E-AC86-C1D6E9311B3B}">
      <dgm:prSet/>
      <dgm:spPr/>
      <dgm:t>
        <a:bodyPr/>
        <a:lstStyle/>
        <a:p>
          <a:endParaRPr lang="ru-RU"/>
        </a:p>
      </dgm:t>
    </dgm:pt>
    <dgm:pt modelId="{78C33572-8A48-4331-A457-03F914EFA553}">
      <dgm:prSet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нарушения оказывают отрицательное влияние на дальнейшее психическое развитие ребенка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1FF7134E-A918-4755-A6CD-70D5004F1E2C}" type="parTrans" cxnId="{CD399969-2144-407E-84BB-22919C50859A}">
      <dgm:prSet/>
      <dgm:spPr/>
      <dgm:t>
        <a:bodyPr/>
        <a:lstStyle/>
        <a:p>
          <a:endParaRPr lang="ru-RU"/>
        </a:p>
      </dgm:t>
    </dgm:pt>
    <dgm:pt modelId="{1DE95F22-FA2D-4E3E-A068-883EC4BF4C56}" type="sibTrans" cxnId="{CD399969-2144-407E-84BB-22919C50859A}">
      <dgm:prSet/>
      <dgm:spPr/>
      <dgm:t>
        <a:bodyPr/>
        <a:lstStyle/>
        <a:p>
          <a:endParaRPr lang="ru-RU"/>
        </a:p>
      </dgm:t>
    </dgm:pt>
    <dgm:pt modelId="{38984DA6-D08E-4F35-B951-9D59F48704EA}" type="pres">
      <dgm:prSet presAssocID="{D94E2F9F-B008-4F22-AF10-81381851721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35AA7-196D-4C88-AE05-30E7FA5AFDC6}" type="pres">
      <dgm:prSet presAssocID="{DC1FE196-F769-4B53-B0CB-D60F1597F05C}" presName="parentLin" presStyleCnt="0"/>
      <dgm:spPr/>
    </dgm:pt>
    <dgm:pt modelId="{D39ABDEC-914E-4C28-BF02-9650A04598B1}" type="pres">
      <dgm:prSet presAssocID="{DC1FE196-F769-4B53-B0CB-D60F1597F05C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C3865766-5F2D-4919-B0D6-E16216C06935}" type="pres">
      <dgm:prSet presAssocID="{DC1FE196-F769-4B53-B0CB-D60F1597F05C}" presName="parentText" presStyleLbl="node1" presStyleIdx="0" presStyleCnt="6" custScaleX="136563" custScaleY="760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CBD22-03F3-430C-8881-CEC7ACA70465}" type="pres">
      <dgm:prSet presAssocID="{DC1FE196-F769-4B53-B0CB-D60F1597F05C}" presName="negativeSpace" presStyleCnt="0"/>
      <dgm:spPr/>
    </dgm:pt>
    <dgm:pt modelId="{858E5539-995B-4E69-AF00-D33327919021}" type="pres">
      <dgm:prSet presAssocID="{DC1FE196-F769-4B53-B0CB-D60F1597F05C}" presName="childText" presStyleLbl="conFgAcc1" presStyleIdx="0" presStyleCnt="6">
        <dgm:presLayoutVars>
          <dgm:bulletEnabled val="1"/>
        </dgm:presLayoutVars>
      </dgm:prSet>
      <dgm:spPr/>
    </dgm:pt>
    <dgm:pt modelId="{4E00E7FC-E07E-4B6B-AF7B-57F0A87A24D6}" type="pres">
      <dgm:prSet presAssocID="{88379659-280F-42F2-B67F-6FD3214D43DD}" presName="spaceBetweenRectangles" presStyleCnt="0"/>
      <dgm:spPr/>
    </dgm:pt>
    <dgm:pt modelId="{F0A819E4-ADDB-465B-9250-1143408663C2}" type="pres">
      <dgm:prSet presAssocID="{BCB32F07-3A04-4BE2-8C8E-F83170B47E7D}" presName="parentLin" presStyleCnt="0"/>
      <dgm:spPr/>
    </dgm:pt>
    <dgm:pt modelId="{17FFD97C-FBB7-4BDA-A5D0-7486DD5618BB}" type="pres">
      <dgm:prSet presAssocID="{BCB32F07-3A04-4BE2-8C8E-F83170B47E7D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23530FA0-161E-4123-B22B-ED49F7F27873}" type="pres">
      <dgm:prSet presAssocID="{BCB32F07-3A04-4BE2-8C8E-F83170B47E7D}" presName="parentText" presStyleLbl="node1" presStyleIdx="1" presStyleCnt="6" custScaleX="137036" custScaleY="1105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154B17-0435-4CE4-BF95-ED86B9CDB5FC}" type="pres">
      <dgm:prSet presAssocID="{BCB32F07-3A04-4BE2-8C8E-F83170B47E7D}" presName="negativeSpace" presStyleCnt="0"/>
      <dgm:spPr/>
    </dgm:pt>
    <dgm:pt modelId="{7D4517F9-2373-4F3D-9F04-B8D63C0A1CEC}" type="pres">
      <dgm:prSet presAssocID="{BCB32F07-3A04-4BE2-8C8E-F83170B47E7D}" presName="childText" presStyleLbl="conFgAcc1" presStyleIdx="1" presStyleCnt="6">
        <dgm:presLayoutVars>
          <dgm:bulletEnabled val="1"/>
        </dgm:presLayoutVars>
      </dgm:prSet>
      <dgm:spPr/>
    </dgm:pt>
    <dgm:pt modelId="{9EB81FDC-9B53-4343-9B41-276AB5C81BC9}" type="pres">
      <dgm:prSet presAssocID="{183D405D-5F5F-48B9-9A72-C5CB8C5561CC}" presName="spaceBetweenRectangles" presStyleCnt="0"/>
      <dgm:spPr/>
    </dgm:pt>
    <dgm:pt modelId="{3670A83B-361D-4AD7-B15D-9F6F594B3BB1}" type="pres">
      <dgm:prSet presAssocID="{35524BB2-D1E2-478B-9A84-F160D9FB210A}" presName="parentLin" presStyleCnt="0"/>
      <dgm:spPr/>
    </dgm:pt>
    <dgm:pt modelId="{F12CF463-ACC5-4CA3-AFDA-337D901CB7CA}" type="pres">
      <dgm:prSet presAssocID="{35524BB2-D1E2-478B-9A84-F160D9FB210A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B01D3747-D5B1-4159-A082-F0D8B8C0371C}" type="pres">
      <dgm:prSet presAssocID="{35524BB2-D1E2-478B-9A84-F160D9FB210A}" presName="parentText" presStyleLbl="node1" presStyleIdx="2" presStyleCnt="6" custScaleX="142857" custScaleY="1562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18019-3E12-4454-BC63-806675E17FE8}" type="pres">
      <dgm:prSet presAssocID="{35524BB2-D1E2-478B-9A84-F160D9FB210A}" presName="negativeSpace" presStyleCnt="0"/>
      <dgm:spPr/>
    </dgm:pt>
    <dgm:pt modelId="{91958A26-C6CD-4FA7-806A-5C014B85EE63}" type="pres">
      <dgm:prSet presAssocID="{35524BB2-D1E2-478B-9A84-F160D9FB210A}" presName="childText" presStyleLbl="conFgAcc1" presStyleIdx="2" presStyleCnt="6">
        <dgm:presLayoutVars>
          <dgm:bulletEnabled val="1"/>
        </dgm:presLayoutVars>
      </dgm:prSet>
      <dgm:spPr/>
    </dgm:pt>
    <dgm:pt modelId="{05301006-244B-4B46-9C9E-D603524307F7}" type="pres">
      <dgm:prSet presAssocID="{31E75E2F-22B1-45AC-8D7C-281726EE2864}" presName="spaceBetweenRectangles" presStyleCnt="0"/>
      <dgm:spPr/>
    </dgm:pt>
    <dgm:pt modelId="{47AC1E4B-DE93-4D05-A932-B6791EA4C0DD}" type="pres">
      <dgm:prSet presAssocID="{15D27367-DE01-4CB7-A0EC-E7CBC038A609}" presName="parentLin" presStyleCnt="0"/>
      <dgm:spPr/>
    </dgm:pt>
    <dgm:pt modelId="{2E6E40A6-95EC-4A2A-AF71-DFBFA6EF8480}" type="pres">
      <dgm:prSet presAssocID="{15D27367-DE01-4CB7-A0EC-E7CBC038A609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03F70EB2-C030-4465-8836-13C2E6792403}" type="pres">
      <dgm:prSet presAssocID="{15D27367-DE01-4CB7-A0EC-E7CBC038A609}" presName="parentText" presStyleLbl="node1" presStyleIdx="3" presStyleCnt="6" custScaleX="136550" custScaleY="1286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2122E-6358-47EE-9EE5-5EFE62F5390B}" type="pres">
      <dgm:prSet presAssocID="{15D27367-DE01-4CB7-A0EC-E7CBC038A609}" presName="negativeSpace" presStyleCnt="0"/>
      <dgm:spPr/>
    </dgm:pt>
    <dgm:pt modelId="{21B804D7-DFA2-4F7C-9033-7F3539C55E65}" type="pres">
      <dgm:prSet presAssocID="{15D27367-DE01-4CB7-A0EC-E7CBC038A609}" presName="childText" presStyleLbl="conFgAcc1" presStyleIdx="3" presStyleCnt="6">
        <dgm:presLayoutVars>
          <dgm:bulletEnabled val="1"/>
        </dgm:presLayoutVars>
      </dgm:prSet>
      <dgm:spPr/>
    </dgm:pt>
    <dgm:pt modelId="{571A49D4-F1F1-4051-BE2B-3372991FC81C}" type="pres">
      <dgm:prSet presAssocID="{331355B3-06BE-41F8-BDD1-5E394448B1BC}" presName="spaceBetweenRectangles" presStyleCnt="0"/>
      <dgm:spPr/>
    </dgm:pt>
    <dgm:pt modelId="{3D163848-C325-4A2F-8E86-E29FE641F88F}" type="pres">
      <dgm:prSet presAssocID="{BC3FCE3E-20FE-4275-B9B1-00F7D2CF3763}" presName="parentLin" presStyleCnt="0"/>
      <dgm:spPr/>
    </dgm:pt>
    <dgm:pt modelId="{F00840E4-2B32-459C-B0C8-43F3346C821B}" type="pres">
      <dgm:prSet presAssocID="{BC3FCE3E-20FE-4275-B9B1-00F7D2CF3763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0DCCA632-51A4-47DD-A948-786C3484EF4D}" type="pres">
      <dgm:prSet presAssocID="{BC3FCE3E-20FE-4275-B9B1-00F7D2CF3763}" presName="parentText" presStyleLbl="node1" presStyleIdx="4" presStyleCnt="6" custScaleX="138271" custScaleY="1052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25BD8D-AA18-4E4D-8A23-6350DCE67650}" type="pres">
      <dgm:prSet presAssocID="{BC3FCE3E-20FE-4275-B9B1-00F7D2CF3763}" presName="negativeSpace" presStyleCnt="0"/>
      <dgm:spPr/>
    </dgm:pt>
    <dgm:pt modelId="{F2519898-6AE0-419A-8A88-ECA916D41702}" type="pres">
      <dgm:prSet presAssocID="{BC3FCE3E-20FE-4275-B9B1-00F7D2CF3763}" presName="childText" presStyleLbl="conFgAcc1" presStyleIdx="4" presStyleCnt="6">
        <dgm:presLayoutVars>
          <dgm:bulletEnabled val="1"/>
        </dgm:presLayoutVars>
      </dgm:prSet>
      <dgm:spPr/>
    </dgm:pt>
    <dgm:pt modelId="{27454913-8A9D-4640-98DA-CB90FF7C5C35}" type="pres">
      <dgm:prSet presAssocID="{CE1962C0-2FF5-4B29-BDF5-4E979BA91B42}" presName="spaceBetweenRectangles" presStyleCnt="0"/>
      <dgm:spPr/>
    </dgm:pt>
    <dgm:pt modelId="{9F53C0BD-96F7-49AD-80B6-C9FEEC33E534}" type="pres">
      <dgm:prSet presAssocID="{78C33572-8A48-4331-A457-03F914EFA553}" presName="parentLin" presStyleCnt="0"/>
      <dgm:spPr/>
    </dgm:pt>
    <dgm:pt modelId="{B4693ED0-CF15-46FD-B91E-C2D38E1380B3}" type="pres">
      <dgm:prSet presAssocID="{78C33572-8A48-4331-A457-03F914EFA553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F2F26BA6-33E6-4436-8796-94FA7B05B0CA}" type="pres">
      <dgm:prSet presAssocID="{78C33572-8A48-4331-A457-03F914EFA553}" presName="parentText" presStyleLbl="node1" presStyleIdx="5" presStyleCnt="6" custScaleX="1365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A8042-DED3-4F39-A1BC-DA092422CE89}" type="pres">
      <dgm:prSet presAssocID="{78C33572-8A48-4331-A457-03F914EFA553}" presName="negativeSpace" presStyleCnt="0"/>
      <dgm:spPr/>
    </dgm:pt>
    <dgm:pt modelId="{A328354C-DD27-442D-A326-628A5179E102}" type="pres">
      <dgm:prSet presAssocID="{78C33572-8A48-4331-A457-03F914EFA553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84F9C097-BCC8-4EFA-A77F-A2619DE5FC61}" type="presOf" srcId="{BC3FCE3E-20FE-4275-B9B1-00F7D2CF3763}" destId="{0DCCA632-51A4-47DD-A948-786C3484EF4D}" srcOrd="1" destOrd="0" presId="urn:microsoft.com/office/officeart/2005/8/layout/list1"/>
    <dgm:cxn modelId="{687594B1-2716-4B5E-AC86-C1D6E9311B3B}" srcId="{D94E2F9F-B008-4F22-AF10-81381851721B}" destId="{BC3FCE3E-20FE-4275-B9B1-00F7D2CF3763}" srcOrd="4" destOrd="0" parTransId="{4303906C-CE93-4E49-8472-B6864F7BC0CD}" sibTransId="{CE1962C0-2FF5-4B29-BDF5-4E979BA91B42}"/>
    <dgm:cxn modelId="{8257674D-BFE2-42B3-A1EC-D987E66FFDAD}" type="presOf" srcId="{78C33572-8A48-4331-A457-03F914EFA553}" destId="{F2F26BA6-33E6-4436-8796-94FA7B05B0CA}" srcOrd="1" destOrd="0" presId="urn:microsoft.com/office/officeart/2005/8/layout/list1"/>
    <dgm:cxn modelId="{4217A80D-8E39-4089-9CC6-6DE71EDFD58E}" type="presOf" srcId="{DC1FE196-F769-4B53-B0CB-D60F1597F05C}" destId="{C3865766-5F2D-4919-B0D6-E16216C06935}" srcOrd="1" destOrd="0" presId="urn:microsoft.com/office/officeart/2005/8/layout/list1"/>
    <dgm:cxn modelId="{3119078C-A14E-4B3A-8AD8-769EF367CF27}" type="presOf" srcId="{78C33572-8A48-4331-A457-03F914EFA553}" destId="{B4693ED0-CF15-46FD-B91E-C2D38E1380B3}" srcOrd="0" destOrd="0" presId="urn:microsoft.com/office/officeart/2005/8/layout/list1"/>
    <dgm:cxn modelId="{839491B6-6447-4D83-9D68-BE4C40616E51}" type="presOf" srcId="{15D27367-DE01-4CB7-A0EC-E7CBC038A609}" destId="{03F70EB2-C030-4465-8836-13C2E6792403}" srcOrd="1" destOrd="0" presId="urn:microsoft.com/office/officeart/2005/8/layout/list1"/>
    <dgm:cxn modelId="{C232B8E7-EE6B-4814-97BD-3AE8B3E80032}" type="presOf" srcId="{BCB32F07-3A04-4BE2-8C8E-F83170B47E7D}" destId="{23530FA0-161E-4123-B22B-ED49F7F27873}" srcOrd="1" destOrd="0" presId="urn:microsoft.com/office/officeart/2005/8/layout/list1"/>
    <dgm:cxn modelId="{41C1A9B3-E176-456A-94C8-91FCF814688E}" srcId="{D94E2F9F-B008-4F22-AF10-81381851721B}" destId="{15D27367-DE01-4CB7-A0EC-E7CBC038A609}" srcOrd="3" destOrd="0" parTransId="{DDBD03A3-9E20-4C4D-AB29-F1C415889BA4}" sibTransId="{331355B3-06BE-41F8-BDD1-5E394448B1BC}"/>
    <dgm:cxn modelId="{61AC8AEC-3EE4-45D3-8E40-6630787357B2}" type="presOf" srcId="{DC1FE196-F769-4B53-B0CB-D60F1597F05C}" destId="{D39ABDEC-914E-4C28-BF02-9650A04598B1}" srcOrd="0" destOrd="0" presId="urn:microsoft.com/office/officeart/2005/8/layout/list1"/>
    <dgm:cxn modelId="{2369D7E7-9E86-4D8A-A425-DE4877790601}" type="presOf" srcId="{35524BB2-D1E2-478B-9A84-F160D9FB210A}" destId="{F12CF463-ACC5-4CA3-AFDA-337D901CB7CA}" srcOrd="0" destOrd="0" presId="urn:microsoft.com/office/officeart/2005/8/layout/list1"/>
    <dgm:cxn modelId="{31E40060-18C7-425B-9076-BC344320451B}" srcId="{D94E2F9F-B008-4F22-AF10-81381851721B}" destId="{BCB32F07-3A04-4BE2-8C8E-F83170B47E7D}" srcOrd="1" destOrd="0" parTransId="{3E19D58E-AAB4-4CB7-9355-BD8674571C5F}" sibTransId="{183D405D-5F5F-48B9-9A72-C5CB8C5561CC}"/>
    <dgm:cxn modelId="{3BDE08DA-33AB-46F2-99DD-54F1D9204DB9}" type="presOf" srcId="{BCB32F07-3A04-4BE2-8C8E-F83170B47E7D}" destId="{17FFD97C-FBB7-4BDA-A5D0-7486DD5618BB}" srcOrd="0" destOrd="0" presId="urn:microsoft.com/office/officeart/2005/8/layout/list1"/>
    <dgm:cxn modelId="{257835F0-E9B8-4198-BBA9-68FBCBBE3669}" srcId="{D94E2F9F-B008-4F22-AF10-81381851721B}" destId="{DC1FE196-F769-4B53-B0CB-D60F1597F05C}" srcOrd="0" destOrd="0" parTransId="{BAE1B305-6D6D-4066-9DF1-20F6A57FF2EA}" sibTransId="{88379659-280F-42F2-B67F-6FD3214D43DD}"/>
    <dgm:cxn modelId="{098D68B5-9305-4EF2-A419-F2A13117BBB7}" type="presOf" srcId="{35524BB2-D1E2-478B-9A84-F160D9FB210A}" destId="{B01D3747-D5B1-4159-A082-F0D8B8C0371C}" srcOrd="1" destOrd="0" presId="urn:microsoft.com/office/officeart/2005/8/layout/list1"/>
    <dgm:cxn modelId="{CA4B2618-03CB-4BC0-9A29-131AF7FE9B2E}" srcId="{D94E2F9F-B008-4F22-AF10-81381851721B}" destId="{35524BB2-D1E2-478B-9A84-F160D9FB210A}" srcOrd="2" destOrd="0" parTransId="{D5B04CFA-5AD4-44CE-BDD7-2167A8EF21F4}" sibTransId="{31E75E2F-22B1-45AC-8D7C-281726EE2864}"/>
    <dgm:cxn modelId="{CD399969-2144-407E-84BB-22919C50859A}" srcId="{D94E2F9F-B008-4F22-AF10-81381851721B}" destId="{78C33572-8A48-4331-A457-03F914EFA553}" srcOrd="5" destOrd="0" parTransId="{1FF7134E-A918-4755-A6CD-70D5004F1E2C}" sibTransId="{1DE95F22-FA2D-4E3E-A068-883EC4BF4C56}"/>
    <dgm:cxn modelId="{54B303C5-14E0-43A3-B544-A06D3D33077C}" type="presOf" srcId="{D94E2F9F-B008-4F22-AF10-81381851721B}" destId="{38984DA6-D08E-4F35-B951-9D59F48704EA}" srcOrd="0" destOrd="0" presId="urn:microsoft.com/office/officeart/2005/8/layout/list1"/>
    <dgm:cxn modelId="{A981AFD9-8651-4A73-B66A-4CAEE2B6C2FD}" type="presOf" srcId="{15D27367-DE01-4CB7-A0EC-E7CBC038A609}" destId="{2E6E40A6-95EC-4A2A-AF71-DFBFA6EF8480}" srcOrd="0" destOrd="0" presId="urn:microsoft.com/office/officeart/2005/8/layout/list1"/>
    <dgm:cxn modelId="{859B311C-26D4-4717-B620-794839F860EA}" type="presOf" srcId="{BC3FCE3E-20FE-4275-B9B1-00F7D2CF3763}" destId="{F00840E4-2B32-459C-B0C8-43F3346C821B}" srcOrd="0" destOrd="0" presId="urn:microsoft.com/office/officeart/2005/8/layout/list1"/>
    <dgm:cxn modelId="{AF281B32-E835-4B6E-AFDB-3B78407CE0C5}" type="presParOf" srcId="{38984DA6-D08E-4F35-B951-9D59F48704EA}" destId="{D4D35AA7-196D-4C88-AE05-30E7FA5AFDC6}" srcOrd="0" destOrd="0" presId="urn:microsoft.com/office/officeart/2005/8/layout/list1"/>
    <dgm:cxn modelId="{35EEDD99-6843-42F4-B0D0-39B2E7480ACD}" type="presParOf" srcId="{D4D35AA7-196D-4C88-AE05-30E7FA5AFDC6}" destId="{D39ABDEC-914E-4C28-BF02-9650A04598B1}" srcOrd="0" destOrd="0" presId="urn:microsoft.com/office/officeart/2005/8/layout/list1"/>
    <dgm:cxn modelId="{3223AB84-A433-475D-9BE6-28675EA44E68}" type="presParOf" srcId="{D4D35AA7-196D-4C88-AE05-30E7FA5AFDC6}" destId="{C3865766-5F2D-4919-B0D6-E16216C06935}" srcOrd="1" destOrd="0" presId="urn:microsoft.com/office/officeart/2005/8/layout/list1"/>
    <dgm:cxn modelId="{4CBD2ECF-1047-429F-ADE8-FD207F36FAC7}" type="presParOf" srcId="{38984DA6-D08E-4F35-B951-9D59F48704EA}" destId="{C80CBD22-03F3-430C-8881-CEC7ACA70465}" srcOrd="1" destOrd="0" presId="urn:microsoft.com/office/officeart/2005/8/layout/list1"/>
    <dgm:cxn modelId="{E3FECE43-32F3-4353-B049-0A6877C7FF33}" type="presParOf" srcId="{38984DA6-D08E-4F35-B951-9D59F48704EA}" destId="{858E5539-995B-4E69-AF00-D33327919021}" srcOrd="2" destOrd="0" presId="urn:microsoft.com/office/officeart/2005/8/layout/list1"/>
    <dgm:cxn modelId="{66A4AAE3-4FD0-4420-B01B-B71AC943E51C}" type="presParOf" srcId="{38984DA6-D08E-4F35-B951-9D59F48704EA}" destId="{4E00E7FC-E07E-4B6B-AF7B-57F0A87A24D6}" srcOrd="3" destOrd="0" presId="urn:microsoft.com/office/officeart/2005/8/layout/list1"/>
    <dgm:cxn modelId="{939BDDC6-9286-48B3-B4B7-47F71E2B4E3D}" type="presParOf" srcId="{38984DA6-D08E-4F35-B951-9D59F48704EA}" destId="{F0A819E4-ADDB-465B-9250-1143408663C2}" srcOrd="4" destOrd="0" presId="urn:microsoft.com/office/officeart/2005/8/layout/list1"/>
    <dgm:cxn modelId="{C6AECB2E-08DB-48EE-9ED8-408DA1077ACD}" type="presParOf" srcId="{F0A819E4-ADDB-465B-9250-1143408663C2}" destId="{17FFD97C-FBB7-4BDA-A5D0-7486DD5618BB}" srcOrd="0" destOrd="0" presId="urn:microsoft.com/office/officeart/2005/8/layout/list1"/>
    <dgm:cxn modelId="{151D1234-8974-4F95-8982-41D4BFB885BF}" type="presParOf" srcId="{F0A819E4-ADDB-465B-9250-1143408663C2}" destId="{23530FA0-161E-4123-B22B-ED49F7F27873}" srcOrd="1" destOrd="0" presId="urn:microsoft.com/office/officeart/2005/8/layout/list1"/>
    <dgm:cxn modelId="{9DB2B59C-A546-4A10-8D17-F31F9167906E}" type="presParOf" srcId="{38984DA6-D08E-4F35-B951-9D59F48704EA}" destId="{FE154B17-0435-4CE4-BF95-ED86B9CDB5FC}" srcOrd="5" destOrd="0" presId="urn:microsoft.com/office/officeart/2005/8/layout/list1"/>
    <dgm:cxn modelId="{3EB2A153-A412-48FA-9962-E28F0EE912E4}" type="presParOf" srcId="{38984DA6-D08E-4F35-B951-9D59F48704EA}" destId="{7D4517F9-2373-4F3D-9F04-B8D63C0A1CEC}" srcOrd="6" destOrd="0" presId="urn:microsoft.com/office/officeart/2005/8/layout/list1"/>
    <dgm:cxn modelId="{DA0B081D-A6FB-4AC1-AA98-B6D669B6FABB}" type="presParOf" srcId="{38984DA6-D08E-4F35-B951-9D59F48704EA}" destId="{9EB81FDC-9B53-4343-9B41-276AB5C81BC9}" srcOrd="7" destOrd="0" presId="urn:microsoft.com/office/officeart/2005/8/layout/list1"/>
    <dgm:cxn modelId="{22E21522-3B4B-422B-A058-23FD0822FD57}" type="presParOf" srcId="{38984DA6-D08E-4F35-B951-9D59F48704EA}" destId="{3670A83B-361D-4AD7-B15D-9F6F594B3BB1}" srcOrd="8" destOrd="0" presId="urn:microsoft.com/office/officeart/2005/8/layout/list1"/>
    <dgm:cxn modelId="{E5C5FD84-A52A-4CBA-946A-540C6D6864F3}" type="presParOf" srcId="{3670A83B-361D-4AD7-B15D-9F6F594B3BB1}" destId="{F12CF463-ACC5-4CA3-AFDA-337D901CB7CA}" srcOrd="0" destOrd="0" presId="urn:microsoft.com/office/officeart/2005/8/layout/list1"/>
    <dgm:cxn modelId="{13D806C1-F9DF-4E75-B47B-08C56A11C8BE}" type="presParOf" srcId="{3670A83B-361D-4AD7-B15D-9F6F594B3BB1}" destId="{B01D3747-D5B1-4159-A082-F0D8B8C0371C}" srcOrd="1" destOrd="0" presId="urn:microsoft.com/office/officeart/2005/8/layout/list1"/>
    <dgm:cxn modelId="{FB6187BF-AA90-48FD-8DA2-0AE68D9C33CB}" type="presParOf" srcId="{38984DA6-D08E-4F35-B951-9D59F48704EA}" destId="{ECB18019-3E12-4454-BC63-806675E17FE8}" srcOrd="9" destOrd="0" presId="urn:microsoft.com/office/officeart/2005/8/layout/list1"/>
    <dgm:cxn modelId="{5552E6FF-A79A-43BE-8C83-1D559A22A091}" type="presParOf" srcId="{38984DA6-D08E-4F35-B951-9D59F48704EA}" destId="{91958A26-C6CD-4FA7-806A-5C014B85EE63}" srcOrd="10" destOrd="0" presId="urn:microsoft.com/office/officeart/2005/8/layout/list1"/>
    <dgm:cxn modelId="{BF1A5308-DACE-4E61-A895-6C6F9027711E}" type="presParOf" srcId="{38984DA6-D08E-4F35-B951-9D59F48704EA}" destId="{05301006-244B-4B46-9C9E-D603524307F7}" srcOrd="11" destOrd="0" presId="urn:microsoft.com/office/officeart/2005/8/layout/list1"/>
    <dgm:cxn modelId="{733C80B1-D2F1-4CCF-BF21-C1452A43389F}" type="presParOf" srcId="{38984DA6-D08E-4F35-B951-9D59F48704EA}" destId="{47AC1E4B-DE93-4D05-A932-B6791EA4C0DD}" srcOrd="12" destOrd="0" presId="urn:microsoft.com/office/officeart/2005/8/layout/list1"/>
    <dgm:cxn modelId="{304E5FF5-1BA6-4FB2-B670-F55D20F9BB85}" type="presParOf" srcId="{47AC1E4B-DE93-4D05-A932-B6791EA4C0DD}" destId="{2E6E40A6-95EC-4A2A-AF71-DFBFA6EF8480}" srcOrd="0" destOrd="0" presId="urn:microsoft.com/office/officeart/2005/8/layout/list1"/>
    <dgm:cxn modelId="{EDA0F048-F449-4DD5-9784-BA1815115047}" type="presParOf" srcId="{47AC1E4B-DE93-4D05-A932-B6791EA4C0DD}" destId="{03F70EB2-C030-4465-8836-13C2E6792403}" srcOrd="1" destOrd="0" presId="urn:microsoft.com/office/officeart/2005/8/layout/list1"/>
    <dgm:cxn modelId="{D338479B-2B2E-48E9-93CF-32981C22B856}" type="presParOf" srcId="{38984DA6-D08E-4F35-B951-9D59F48704EA}" destId="{4162122E-6358-47EE-9EE5-5EFE62F5390B}" srcOrd="13" destOrd="0" presId="urn:microsoft.com/office/officeart/2005/8/layout/list1"/>
    <dgm:cxn modelId="{D76AF5C0-49BD-42A0-BB29-542BA664E9EE}" type="presParOf" srcId="{38984DA6-D08E-4F35-B951-9D59F48704EA}" destId="{21B804D7-DFA2-4F7C-9033-7F3539C55E65}" srcOrd="14" destOrd="0" presId="urn:microsoft.com/office/officeart/2005/8/layout/list1"/>
    <dgm:cxn modelId="{21BA00C9-8629-4BD3-8401-8E1103012E9F}" type="presParOf" srcId="{38984DA6-D08E-4F35-B951-9D59F48704EA}" destId="{571A49D4-F1F1-4051-BE2B-3372991FC81C}" srcOrd="15" destOrd="0" presId="urn:microsoft.com/office/officeart/2005/8/layout/list1"/>
    <dgm:cxn modelId="{32E711B5-8F6C-49BE-84F8-FB6869A107B8}" type="presParOf" srcId="{38984DA6-D08E-4F35-B951-9D59F48704EA}" destId="{3D163848-C325-4A2F-8E86-E29FE641F88F}" srcOrd="16" destOrd="0" presId="urn:microsoft.com/office/officeart/2005/8/layout/list1"/>
    <dgm:cxn modelId="{9BFB4F19-E66E-4A18-B2F9-45D3A75B43B2}" type="presParOf" srcId="{3D163848-C325-4A2F-8E86-E29FE641F88F}" destId="{F00840E4-2B32-459C-B0C8-43F3346C821B}" srcOrd="0" destOrd="0" presId="urn:microsoft.com/office/officeart/2005/8/layout/list1"/>
    <dgm:cxn modelId="{D4713708-4FD4-453C-B83A-837D7D04976A}" type="presParOf" srcId="{3D163848-C325-4A2F-8E86-E29FE641F88F}" destId="{0DCCA632-51A4-47DD-A948-786C3484EF4D}" srcOrd="1" destOrd="0" presId="urn:microsoft.com/office/officeart/2005/8/layout/list1"/>
    <dgm:cxn modelId="{6EE13315-841F-41A8-BD9E-EF1EA6D92F18}" type="presParOf" srcId="{38984DA6-D08E-4F35-B951-9D59F48704EA}" destId="{0C25BD8D-AA18-4E4D-8A23-6350DCE67650}" srcOrd="17" destOrd="0" presId="urn:microsoft.com/office/officeart/2005/8/layout/list1"/>
    <dgm:cxn modelId="{974D3D95-536E-469E-89E5-0A3415F1A21A}" type="presParOf" srcId="{38984DA6-D08E-4F35-B951-9D59F48704EA}" destId="{F2519898-6AE0-419A-8A88-ECA916D41702}" srcOrd="18" destOrd="0" presId="urn:microsoft.com/office/officeart/2005/8/layout/list1"/>
    <dgm:cxn modelId="{4A38770D-7F98-47D1-B5BC-30FE7EF8AF6C}" type="presParOf" srcId="{38984DA6-D08E-4F35-B951-9D59F48704EA}" destId="{27454913-8A9D-4640-98DA-CB90FF7C5C35}" srcOrd="19" destOrd="0" presId="urn:microsoft.com/office/officeart/2005/8/layout/list1"/>
    <dgm:cxn modelId="{B350C2FE-7443-4B61-917A-7AD20FD10253}" type="presParOf" srcId="{38984DA6-D08E-4F35-B951-9D59F48704EA}" destId="{9F53C0BD-96F7-49AD-80B6-C9FEEC33E534}" srcOrd="20" destOrd="0" presId="urn:microsoft.com/office/officeart/2005/8/layout/list1"/>
    <dgm:cxn modelId="{32F5216F-3C68-4317-B7E5-4DE6173EC9E5}" type="presParOf" srcId="{9F53C0BD-96F7-49AD-80B6-C9FEEC33E534}" destId="{B4693ED0-CF15-46FD-B91E-C2D38E1380B3}" srcOrd="0" destOrd="0" presId="urn:microsoft.com/office/officeart/2005/8/layout/list1"/>
    <dgm:cxn modelId="{679B2289-24D6-42DE-B4DB-F32D140A590A}" type="presParOf" srcId="{9F53C0BD-96F7-49AD-80B6-C9FEEC33E534}" destId="{F2F26BA6-33E6-4436-8796-94FA7B05B0CA}" srcOrd="1" destOrd="0" presId="urn:microsoft.com/office/officeart/2005/8/layout/list1"/>
    <dgm:cxn modelId="{B71C6616-36E8-40D6-BA66-726CE9438400}" type="presParOf" srcId="{38984DA6-D08E-4F35-B951-9D59F48704EA}" destId="{264A8042-DED3-4F39-A1BC-DA092422CE89}" srcOrd="21" destOrd="0" presId="urn:microsoft.com/office/officeart/2005/8/layout/list1"/>
    <dgm:cxn modelId="{42A5848B-E845-4EE3-B546-14BDA0D76684}" type="presParOf" srcId="{38984DA6-D08E-4F35-B951-9D59F48704EA}" destId="{A328354C-DD27-442D-A326-628A5179E102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D32F447-EFF5-43AE-9C87-075DCD60D94E}" type="doc">
      <dgm:prSet loTypeId="urn:microsoft.com/office/officeart/2005/8/layout/h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00463F4-30E7-49F7-AADE-CCDE06B41B99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bg2">
                  <a:lumMod val="25000"/>
                </a:schemeClr>
              </a:solidFill>
            </a:rPr>
            <a:t>Центральные</a:t>
          </a:r>
          <a:endParaRPr lang="ru-RU" sz="2400" dirty="0">
            <a:solidFill>
              <a:schemeClr val="bg2">
                <a:lumMod val="25000"/>
              </a:schemeClr>
            </a:solidFill>
          </a:endParaRPr>
        </a:p>
      </dgm:t>
    </dgm:pt>
    <dgm:pt modelId="{186726C4-DDFF-4D07-A9F2-1EFC08299A91}" type="parTrans" cxnId="{0F6F0F7F-5043-4328-9399-54FFB7239BA8}">
      <dgm:prSet/>
      <dgm:spPr/>
      <dgm:t>
        <a:bodyPr/>
        <a:lstStyle/>
        <a:p>
          <a:endParaRPr lang="ru-RU"/>
        </a:p>
      </dgm:t>
    </dgm:pt>
    <dgm:pt modelId="{32AE8C21-62BE-416D-98EF-D3B0A69491BA}" type="sibTrans" cxnId="{0F6F0F7F-5043-4328-9399-54FFB7239BA8}">
      <dgm:prSet/>
      <dgm:spPr/>
      <dgm:t>
        <a:bodyPr/>
        <a:lstStyle/>
        <a:p>
          <a:endParaRPr lang="ru-RU"/>
        </a:p>
      </dgm:t>
    </dgm:pt>
    <dgm:pt modelId="{C34EB2FA-BF90-4951-9CBB-075F376CC8B1}">
      <dgm:prSet phldrT="[Текст]"/>
      <dgm:spPr/>
      <dgm:t>
        <a:bodyPr/>
        <a:lstStyle/>
        <a:p>
          <a:r>
            <a:rPr lang="ru-RU" dirty="0" smtClean="0"/>
            <a:t>вызывают неправильное функционирование (после перенесенных психических потрясений, при невротических расстройствах, как последствия операций)</a:t>
          </a:r>
          <a:endParaRPr lang="ru-RU" dirty="0"/>
        </a:p>
      </dgm:t>
    </dgm:pt>
    <dgm:pt modelId="{1C156B3D-4477-4498-A01E-89374304D261}" type="parTrans" cxnId="{49BE4B3A-6667-49FE-A53E-A93053ECDB77}">
      <dgm:prSet/>
      <dgm:spPr/>
      <dgm:t>
        <a:bodyPr/>
        <a:lstStyle/>
        <a:p>
          <a:endParaRPr lang="ru-RU"/>
        </a:p>
      </dgm:t>
    </dgm:pt>
    <dgm:pt modelId="{D7D3D96C-30E4-4D93-8004-68EA2460AAC8}" type="sibTrans" cxnId="{49BE4B3A-6667-49FE-A53E-A93053ECDB77}">
      <dgm:prSet/>
      <dgm:spPr/>
      <dgm:t>
        <a:bodyPr/>
        <a:lstStyle/>
        <a:p>
          <a:endParaRPr lang="ru-RU"/>
        </a:p>
      </dgm:t>
    </dgm:pt>
    <dgm:pt modelId="{6267A00B-E228-40DC-B71E-BFD1FDBA85FE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bg2">
                  <a:lumMod val="25000"/>
                </a:schemeClr>
              </a:solidFill>
            </a:rPr>
            <a:t>Периферические</a:t>
          </a:r>
          <a:endParaRPr lang="ru-RU" sz="2400" dirty="0">
            <a:solidFill>
              <a:schemeClr val="bg2">
                <a:lumMod val="25000"/>
              </a:schemeClr>
            </a:solidFill>
          </a:endParaRPr>
        </a:p>
      </dgm:t>
    </dgm:pt>
    <dgm:pt modelId="{587477F7-68B5-4580-855E-10D2EE996826}" type="parTrans" cxnId="{27EA8208-399C-4832-8982-1C43D40A6317}">
      <dgm:prSet/>
      <dgm:spPr/>
      <dgm:t>
        <a:bodyPr/>
        <a:lstStyle/>
        <a:p>
          <a:endParaRPr lang="ru-RU"/>
        </a:p>
      </dgm:t>
    </dgm:pt>
    <dgm:pt modelId="{5A3F3C08-F373-4CB3-9846-9F8D3A3FC0A6}" type="sibTrans" cxnId="{27EA8208-399C-4832-8982-1C43D40A6317}">
      <dgm:prSet/>
      <dgm:spPr/>
      <dgm:t>
        <a:bodyPr/>
        <a:lstStyle/>
        <a:p>
          <a:endParaRPr lang="ru-RU"/>
        </a:p>
      </dgm:t>
    </dgm:pt>
    <dgm:pt modelId="{D171473C-22D9-4083-9ACF-F7EE6928B7DB}">
      <dgm:prSet phldrT="[Текст]"/>
      <dgm:spPr/>
      <dgm:t>
        <a:bodyPr/>
        <a:lstStyle/>
        <a:p>
          <a:r>
            <a:rPr lang="ru-RU" dirty="0" smtClean="0"/>
            <a:t>нарушения дыхательных процессов</a:t>
          </a:r>
          <a:endParaRPr lang="ru-RU" dirty="0"/>
        </a:p>
      </dgm:t>
    </dgm:pt>
    <dgm:pt modelId="{D95A315B-A38B-451E-8F4F-5BD13F5222D7}" type="parTrans" cxnId="{2A86E66B-84D4-4642-9E55-A46BA5B477B4}">
      <dgm:prSet/>
      <dgm:spPr/>
      <dgm:t>
        <a:bodyPr/>
        <a:lstStyle/>
        <a:p>
          <a:endParaRPr lang="ru-RU"/>
        </a:p>
      </dgm:t>
    </dgm:pt>
    <dgm:pt modelId="{63C08FC2-1546-40BC-93E3-154E062F6278}" type="sibTrans" cxnId="{2A86E66B-84D4-4642-9E55-A46BA5B477B4}">
      <dgm:prSet/>
      <dgm:spPr/>
      <dgm:t>
        <a:bodyPr/>
        <a:lstStyle/>
        <a:p>
          <a:endParaRPr lang="ru-RU"/>
        </a:p>
      </dgm:t>
    </dgm:pt>
    <dgm:pt modelId="{618124E5-DFC7-47B2-A3BD-29EE0554C57E}">
      <dgm:prSet/>
      <dgm:spPr/>
      <dgm:t>
        <a:bodyPr/>
        <a:lstStyle/>
        <a:p>
          <a:r>
            <a:rPr lang="ru-RU" dirty="0" smtClean="0"/>
            <a:t>привычно опущенное мягкое небо (после </a:t>
          </a:r>
          <a:r>
            <a:rPr lang="ru-RU" dirty="0" err="1" smtClean="0"/>
            <a:t>постдифтирийного</a:t>
          </a:r>
          <a:r>
            <a:rPr lang="ru-RU" dirty="0" smtClean="0"/>
            <a:t> пареза, </a:t>
          </a:r>
          <a:r>
            <a:rPr lang="ru-RU" dirty="0" err="1" smtClean="0"/>
            <a:t>аденотомии</a:t>
          </a:r>
          <a:r>
            <a:rPr lang="ru-RU" dirty="0" smtClean="0"/>
            <a:t>, операционных травм) </a:t>
          </a:r>
        </a:p>
      </dgm:t>
    </dgm:pt>
    <dgm:pt modelId="{718F4279-3877-47F8-87D1-4013F9DD248D}" type="parTrans" cxnId="{C9809344-BA93-4DC8-9072-40AFEA69A1FA}">
      <dgm:prSet/>
      <dgm:spPr/>
      <dgm:t>
        <a:bodyPr/>
        <a:lstStyle/>
        <a:p>
          <a:endParaRPr lang="ru-RU"/>
        </a:p>
      </dgm:t>
    </dgm:pt>
    <dgm:pt modelId="{E217F272-50C8-4295-8A3C-542D9BA5C2A6}" type="sibTrans" cxnId="{C9809344-BA93-4DC8-9072-40AFEA69A1FA}">
      <dgm:prSet/>
      <dgm:spPr/>
      <dgm:t>
        <a:bodyPr/>
        <a:lstStyle/>
        <a:p>
          <a:endParaRPr lang="ru-RU"/>
        </a:p>
      </dgm:t>
    </dgm:pt>
    <dgm:pt modelId="{C5614140-2EC6-418D-886D-932A9D5F35C7}">
      <dgm:prSet/>
      <dgm:spPr/>
      <dgm:t>
        <a:bodyPr/>
        <a:lstStyle/>
        <a:p>
          <a:r>
            <a:rPr lang="ru-RU" dirty="0" smtClean="0"/>
            <a:t>подражание гнусавой речи окружающих</a:t>
          </a:r>
        </a:p>
      </dgm:t>
    </dgm:pt>
    <dgm:pt modelId="{2928D463-C15D-4623-B5C1-46898AA8EC0A}" type="parTrans" cxnId="{481122C4-4DED-48BA-8B3C-2629BBB86E52}">
      <dgm:prSet/>
      <dgm:spPr/>
      <dgm:t>
        <a:bodyPr/>
        <a:lstStyle/>
        <a:p>
          <a:endParaRPr lang="ru-RU"/>
        </a:p>
      </dgm:t>
    </dgm:pt>
    <dgm:pt modelId="{4A8B9518-26F8-4E31-979B-8973DC82F458}" type="sibTrans" cxnId="{481122C4-4DED-48BA-8B3C-2629BBB86E52}">
      <dgm:prSet/>
      <dgm:spPr/>
      <dgm:t>
        <a:bodyPr/>
        <a:lstStyle/>
        <a:p>
          <a:endParaRPr lang="ru-RU"/>
        </a:p>
      </dgm:t>
    </dgm:pt>
    <dgm:pt modelId="{C8944EC0-8AFD-4AF4-98C8-F3176717BF2C}">
      <dgm:prSet/>
      <dgm:spPr/>
      <dgm:t>
        <a:bodyPr/>
        <a:lstStyle/>
        <a:p>
          <a:r>
            <a:rPr lang="ru-RU" dirty="0" smtClean="0"/>
            <a:t>болезни евстахиевой </a:t>
          </a:r>
          <a:r>
            <a:rPr lang="ru-RU" dirty="0" err="1" smtClean="0"/>
            <a:t>трубы,нервномышечно</a:t>
          </a:r>
          <a:r>
            <a:rPr lang="ru-RU" dirty="0" smtClean="0"/>
            <a:t> связанной с мягким небом</a:t>
          </a:r>
        </a:p>
      </dgm:t>
    </dgm:pt>
    <dgm:pt modelId="{CCCEAF40-31B0-4332-88E0-D06BED07F2E4}" type="parTrans" cxnId="{E124C866-6D24-46F6-B0EE-3BEDFEB07901}">
      <dgm:prSet/>
      <dgm:spPr/>
      <dgm:t>
        <a:bodyPr/>
        <a:lstStyle/>
        <a:p>
          <a:endParaRPr lang="ru-RU"/>
        </a:p>
      </dgm:t>
    </dgm:pt>
    <dgm:pt modelId="{52873312-5D15-4518-86EF-20C7328A4A0C}" type="sibTrans" cxnId="{E124C866-6D24-46F6-B0EE-3BEDFEB07901}">
      <dgm:prSet/>
      <dgm:spPr/>
      <dgm:t>
        <a:bodyPr/>
        <a:lstStyle/>
        <a:p>
          <a:endParaRPr lang="ru-RU"/>
        </a:p>
      </dgm:t>
    </dgm:pt>
    <dgm:pt modelId="{3F32B815-3D54-4CAA-B6C0-96233B79B105}">
      <dgm:prSet/>
      <dgm:spPr/>
      <dgm:t>
        <a:bodyPr/>
        <a:lstStyle/>
        <a:p>
          <a:r>
            <a:rPr lang="ru-RU" dirty="0" smtClean="0"/>
            <a:t>дефекты слухового контроля</a:t>
          </a:r>
        </a:p>
      </dgm:t>
    </dgm:pt>
    <dgm:pt modelId="{50CEFEC6-1795-4931-A1F3-C8CB747208CD}" type="parTrans" cxnId="{DD77E261-F418-4C42-927F-40200F60644A}">
      <dgm:prSet/>
      <dgm:spPr/>
      <dgm:t>
        <a:bodyPr/>
        <a:lstStyle/>
        <a:p>
          <a:endParaRPr lang="ru-RU"/>
        </a:p>
      </dgm:t>
    </dgm:pt>
    <dgm:pt modelId="{B3E33077-7C6C-4214-A4A4-BFE5C6F5057B}" type="sibTrans" cxnId="{DD77E261-F418-4C42-927F-40200F60644A}">
      <dgm:prSet/>
      <dgm:spPr/>
      <dgm:t>
        <a:bodyPr/>
        <a:lstStyle/>
        <a:p>
          <a:endParaRPr lang="ru-RU"/>
        </a:p>
      </dgm:t>
    </dgm:pt>
    <dgm:pt modelId="{3BD93768-0D5F-406A-936E-FE93B3CA3B7C}" type="pres">
      <dgm:prSet presAssocID="{AD32F447-EFF5-43AE-9C87-075DCD60D9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B58723-3FE5-4F6C-B36D-40033EDD8EB1}" type="pres">
      <dgm:prSet presAssocID="{E00463F4-30E7-49F7-AADE-CCDE06B41B99}" presName="composite" presStyleCnt="0"/>
      <dgm:spPr/>
      <dgm:t>
        <a:bodyPr/>
        <a:lstStyle/>
        <a:p>
          <a:endParaRPr lang="ru-RU"/>
        </a:p>
      </dgm:t>
    </dgm:pt>
    <dgm:pt modelId="{560260A1-5012-4E51-960C-F39ECA530240}" type="pres">
      <dgm:prSet presAssocID="{E00463F4-30E7-49F7-AADE-CCDE06B41B9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A97A6C-D148-411E-BD4D-4F262AFC24C3}" type="pres">
      <dgm:prSet presAssocID="{E00463F4-30E7-49F7-AADE-CCDE06B41B9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688406-83F4-4D4A-9982-6BF5E45221A4}" type="pres">
      <dgm:prSet presAssocID="{32AE8C21-62BE-416D-98EF-D3B0A69491BA}" presName="space" presStyleCnt="0"/>
      <dgm:spPr/>
      <dgm:t>
        <a:bodyPr/>
        <a:lstStyle/>
        <a:p>
          <a:endParaRPr lang="ru-RU"/>
        </a:p>
      </dgm:t>
    </dgm:pt>
    <dgm:pt modelId="{53CD9CA9-AC2D-4AE2-A9B1-0A96DE66D87D}" type="pres">
      <dgm:prSet presAssocID="{6267A00B-E228-40DC-B71E-BFD1FDBA85FE}" presName="composite" presStyleCnt="0"/>
      <dgm:spPr/>
      <dgm:t>
        <a:bodyPr/>
        <a:lstStyle/>
        <a:p>
          <a:endParaRPr lang="ru-RU"/>
        </a:p>
      </dgm:t>
    </dgm:pt>
    <dgm:pt modelId="{3F4BA09C-00E4-4EF6-8E8C-07DBB1780861}" type="pres">
      <dgm:prSet presAssocID="{6267A00B-E228-40DC-B71E-BFD1FDBA85F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EE3B44-4BC8-456B-BEF1-6326CEB50A14}" type="pres">
      <dgm:prSet presAssocID="{6267A00B-E228-40DC-B71E-BFD1FDBA85FE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8BE3CD-DE6C-4D9C-BD70-A9C0B6EA5585}" type="presOf" srcId="{C34EB2FA-BF90-4951-9CBB-075F376CC8B1}" destId="{52A97A6C-D148-411E-BD4D-4F262AFC24C3}" srcOrd="0" destOrd="0" presId="urn:microsoft.com/office/officeart/2005/8/layout/hList1"/>
    <dgm:cxn modelId="{694E2019-708F-40DE-A8B0-BEB596B8CCD0}" type="presOf" srcId="{AD32F447-EFF5-43AE-9C87-075DCD60D94E}" destId="{3BD93768-0D5F-406A-936E-FE93B3CA3B7C}" srcOrd="0" destOrd="0" presId="urn:microsoft.com/office/officeart/2005/8/layout/hList1"/>
    <dgm:cxn modelId="{455285F5-48D4-44D0-B90E-9C648E4E2747}" type="presOf" srcId="{C8944EC0-8AFD-4AF4-98C8-F3176717BF2C}" destId="{A6EE3B44-4BC8-456B-BEF1-6326CEB50A14}" srcOrd="0" destOrd="3" presId="urn:microsoft.com/office/officeart/2005/8/layout/hList1"/>
    <dgm:cxn modelId="{481122C4-4DED-48BA-8B3C-2629BBB86E52}" srcId="{6267A00B-E228-40DC-B71E-BFD1FDBA85FE}" destId="{C5614140-2EC6-418D-886D-932A9D5F35C7}" srcOrd="2" destOrd="0" parTransId="{2928D463-C15D-4623-B5C1-46898AA8EC0A}" sibTransId="{4A8B9518-26F8-4E31-979B-8973DC82F458}"/>
    <dgm:cxn modelId="{F5AC5C33-933E-4B92-9BDD-76C6B04BE49B}" type="presOf" srcId="{618124E5-DFC7-47B2-A3BD-29EE0554C57E}" destId="{A6EE3B44-4BC8-456B-BEF1-6326CEB50A14}" srcOrd="0" destOrd="1" presId="urn:microsoft.com/office/officeart/2005/8/layout/hList1"/>
    <dgm:cxn modelId="{C9809344-BA93-4DC8-9072-40AFEA69A1FA}" srcId="{6267A00B-E228-40DC-B71E-BFD1FDBA85FE}" destId="{618124E5-DFC7-47B2-A3BD-29EE0554C57E}" srcOrd="1" destOrd="0" parTransId="{718F4279-3877-47F8-87D1-4013F9DD248D}" sibTransId="{E217F272-50C8-4295-8A3C-542D9BA5C2A6}"/>
    <dgm:cxn modelId="{AFAD1D64-70EF-4AE0-8DFD-0DB84E24C3A9}" type="presOf" srcId="{6267A00B-E228-40DC-B71E-BFD1FDBA85FE}" destId="{3F4BA09C-00E4-4EF6-8E8C-07DBB1780861}" srcOrd="0" destOrd="0" presId="urn:microsoft.com/office/officeart/2005/8/layout/hList1"/>
    <dgm:cxn modelId="{49BE4B3A-6667-49FE-A53E-A93053ECDB77}" srcId="{E00463F4-30E7-49F7-AADE-CCDE06B41B99}" destId="{C34EB2FA-BF90-4951-9CBB-075F376CC8B1}" srcOrd="0" destOrd="0" parTransId="{1C156B3D-4477-4498-A01E-89374304D261}" sibTransId="{D7D3D96C-30E4-4D93-8004-68EA2460AAC8}"/>
    <dgm:cxn modelId="{B40F9A5E-2D6E-44B4-8059-67E759E8D9D4}" type="presOf" srcId="{C5614140-2EC6-418D-886D-932A9D5F35C7}" destId="{A6EE3B44-4BC8-456B-BEF1-6326CEB50A14}" srcOrd="0" destOrd="2" presId="urn:microsoft.com/office/officeart/2005/8/layout/hList1"/>
    <dgm:cxn modelId="{2A86E66B-84D4-4642-9E55-A46BA5B477B4}" srcId="{6267A00B-E228-40DC-B71E-BFD1FDBA85FE}" destId="{D171473C-22D9-4083-9ACF-F7EE6928B7DB}" srcOrd="0" destOrd="0" parTransId="{D95A315B-A38B-451E-8F4F-5BD13F5222D7}" sibTransId="{63C08FC2-1546-40BC-93E3-154E062F6278}"/>
    <dgm:cxn modelId="{E5C68B72-78C3-48C3-BCF7-809D91B53538}" type="presOf" srcId="{3F32B815-3D54-4CAA-B6C0-96233B79B105}" destId="{A6EE3B44-4BC8-456B-BEF1-6326CEB50A14}" srcOrd="0" destOrd="4" presId="urn:microsoft.com/office/officeart/2005/8/layout/hList1"/>
    <dgm:cxn modelId="{4803C825-3692-4682-B1CC-842CF644ED87}" type="presOf" srcId="{E00463F4-30E7-49F7-AADE-CCDE06B41B99}" destId="{560260A1-5012-4E51-960C-F39ECA530240}" srcOrd="0" destOrd="0" presId="urn:microsoft.com/office/officeart/2005/8/layout/hList1"/>
    <dgm:cxn modelId="{0F6F0F7F-5043-4328-9399-54FFB7239BA8}" srcId="{AD32F447-EFF5-43AE-9C87-075DCD60D94E}" destId="{E00463F4-30E7-49F7-AADE-CCDE06B41B99}" srcOrd="0" destOrd="0" parTransId="{186726C4-DDFF-4D07-A9F2-1EFC08299A91}" sibTransId="{32AE8C21-62BE-416D-98EF-D3B0A69491BA}"/>
    <dgm:cxn modelId="{27EA8208-399C-4832-8982-1C43D40A6317}" srcId="{AD32F447-EFF5-43AE-9C87-075DCD60D94E}" destId="{6267A00B-E228-40DC-B71E-BFD1FDBA85FE}" srcOrd="1" destOrd="0" parTransId="{587477F7-68B5-4580-855E-10D2EE996826}" sibTransId="{5A3F3C08-F373-4CB3-9846-9F8D3A3FC0A6}"/>
    <dgm:cxn modelId="{DD77E261-F418-4C42-927F-40200F60644A}" srcId="{6267A00B-E228-40DC-B71E-BFD1FDBA85FE}" destId="{3F32B815-3D54-4CAA-B6C0-96233B79B105}" srcOrd="4" destOrd="0" parTransId="{50CEFEC6-1795-4931-A1F3-C8CB747208CD}" sibTransId="{B3E33077-7C6C-4214-A4A4-BFE5C6F5057B}"/>
    <dgm:cxn modelId="{E124C866-6D24-46F6-B0EE-3BEDFEB07901}" srcId="{6267A00B-E228-40DC-B71E-BFD1FDBA85FE}" destId="{C8944EC0-8AFD-4AF4-98C8-F3176717BF2C}" srcOrd="3" destOrd="0" parTransId="{CCCEAF40-31B0-4332-88E0-D06BED07F2E4}" sibTransId="{52873312-5D15-4518-86EF-20C7328A4A0C}"/>
    <dgm:cxn modelId="{1034345A-D451-4493-A60B-B4027C0F569B}" type="presOf" srcId="{D171473C-22D9-4083-9ACF-F7EE6928B7DB}" destId="{A6EE3B44-4BC8-456B-BEF1-6326CEB50A14}" srcOrd="0" destOrd="0" presId="urn:microsoft.com/office/officeart/2005/8/layout/hList1"/>
    <dgm:cxn modelId="{79EA4188-C834-47C8-BF73-0B58FF1BAFB6}" type="presParOf" srcId="{3BD93768-0D5F-406A-936E-FE93B3CA3B7C}" destId="{47B58723-3FE5-4F6C-B36D-40033EDD8EB1}" srcOrd="0" destOrd="0" presId="urn:microsoft.com/office/officeart/2005/8/layout/hList1"/>
    <dgm:cxn modelId="{6F3C90B3-0A58-4498-A891-D473789088D9}" type="presParOf" srcId="{47B58723-3FE5-4F6C-B36D-40033EDD8EB1}" destId="{560260A1-5012-4E51-960C-F39ECA530240}" srcOrd="0" destOrd="0" presId="urn:microsoft.com/office/officeart/2005/8/layout/hList1"/>
    <dgm:cxn modelId="{938F448C-9576-4CAF-9744-7AC25E2D86DB}" type="presParOf" srcId="{47B58723-3FE5-4F6C-B36D-40033EDD8EB1}" destId="{52A97A6C-D148-411E-BD4D-4F262AFC24C3}" srcOrd="1" destOrd="0" presId="urn:microsoft.com/office/officeart/2005/8/layout/hList1"/>
    <dgm:cxn modelId="{CB1BD955-D7CE-4D62-8351-D64AFEF1CF5A}" type="presParOf" srcId="{3BD93768-0D5F-406A-936E-FE93B3CA3B7C}" destId="{68688406-83F4-4D4A-9982-6BF5E45221A4}" srcOrd="1" destOrd="0" presId="urn:microsoft.com/office/officeart/2005/8/layout/hList1"/>
    <dgm:cxn modelId="{CB9BFA8F-CAE3-4B88-AE3A-28DF97BFB0AF}" type="presParOf" srcId="{3BD93768-0D5F-406A-936E-FE93B3CA3B7C}" destId="{53CD9CA9-AC2D-4AE2-A9B1-0A96DE66D87D}" srcOrd="2" destOrd="0" presId="urn:microsoft.com/office/officeart/2005/8/layout/hList1"/>
    <dgm:cxn modelId="{1C7893A0-B85E-4C67-BA88-BE59306CABAE}" type="presParOf" srcId="{53CD9CA9-AC2D-4AE2-A9B1-0A96DE66D87D}" destId="{3F4BA09C-00E4-4EF6-8E8C-07DBB1780861}" srcOrd="0" destOrd="0" presId="urn:microsoft.com/office/officeart/2005/8/layout/hList1"/>
    <dgm:cxn modelId="{4FC71B2B-4E0E-4B27-84E3-FCA6743747E6}" type="presParOf" srcId="{53CD9CA9-AC2D-4AE2-A9B1-0A96DE66D87D}" destId="{A6EE3B44-4BC8-456B-BEF1-6326CEB50A14}" srcOrd="1" destOrd="0" presId="urn:microsoft.com/office/officeart/2005/8/layout/hList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E88CC98-E49D-4B06-8CDE-013E8606C0DA}" type="doc">
      <dgm:prSet loTypeId="urn:microsoft.com/office/officeart/2005/8/layout/target3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40BC6FB-3C41-4903-9465-191555912CE5}">
      <dgm:prSet phldrT="[Текст]" custT="1"/>
      <dgm:spPr/>
      <dgm:t>
        <a:bodyPr/>
        <a:lstStyle/>
        <a:p>
          <a:endParaRPr lang="ru-RU" sz="2400" b="1" dirty="0" smtClean="0"/>
        </a:p>
        <a:p>
          <a:r>
            <a:rPr lang="ru-RU" sz="2400" b="1" dirty="0" smtClean="0"/>
            <a:t>Патофизиологическая теория заикания, основанная на учении И.П. Павлова о физиологии высшей нервной деятельности и неврозах. Патогенез невротического заикания</a:t>
          </a:r>
          <a:endParaRPr lang="ru-RU" sz="2400" dirty="0"/>
        </a:p>
      </dgm:t>
    </dgm:pt>
    <dgm:pt modelId="{EF4B26C9-1A56-4688-8F24-1215ED779A1E}" type="parTrans" cxnId="{C9160E0E-34AB-4DDD-855A-C2DF7CDD39B5}">
      <dgm:prSet/>
      <dgm:spPr/>
      <dgm:t>
        <a:bodyPr/>
        <a:lstStyle/>
        <a:p>
          <a:endParaRPr lang="ru-RU"/>
        </a:p>
      </dgm:t>
    </dgm:pt>
    <dgm:pt modelId="{A415161C-4E9E-4B05-AFF4-E6BE5A65FBFF}" type="sibTrans" cxnId="{C9160E0E-34AB-4DDD-855A-C2DF7CDD39B5}">
      <dgm:prSet/>
      <dgm:spPr/>
      <dgm:t>
        <a:bodyPr/>
        <a:lstStyle/>
        <a:p>
          <a:endParaRPr lang="ru-RU"/>
        </a:p>
      </dgm:t>
    </dgm:pt>
    <dgm:pt modelId="{FDAA01DF-9118-4B43-A9AC-F60169CBE9A5}">
      <dgm:prSet phldrT="[Текст]" custT="1"/>
      <dgm:spPr/>
      <dgm:t>
        <a:bodyPr/>
        <a:lstStyle/>
        <a:p>
          <a:r>
            <a:rPr lang="ru-RU" sz="2400" b="1" dirty="0" smtClean="0"/>
            <a:t>Психологическая теория заикания. Механизмы психологического (</a:t>
          </a:r>
          <a:r>
            <a:rPr lang="ru-RU" sz="2400" b="1" dirty="0" err="1" smtClean="0"/>
            <a:t>бессудорожного</a:t>
          </a:r>
          <a:r>
            <a:rPr lang="ru-RU" sz="2400" b="1" dirty="0" smtClean="0"/>
            <a:t>) заикания </a:t>
          </a:r>
        </a:p>
        <a:p>
          <a:r>
            <a:rPr lang="ru-RU" sz="2400" b="1" dirty="0" smtClean="0"/>
            <a:t>(Р.Е Левина)</a:t>
          </a:r>
          <a:endParaRPr lang="ru-RU" sz="2400" dirty="0"/>
        </a:p>
      </dgm:t>
    </dgm:pt>
    <dgm:pt modelId="{ECB4858B-B2E2-4182-872D-3DD6C14FE82E}" type="parTrans" cxnId="{4C3765C5-12CC-48A1-A9CC-40FAEDCD6679}">
      <dgm:prSet/>
      <dgm:spPr/>
      <dgm:t>
        <a:bodyPr/>
        <a:lstStyle/>
        <a:p>
          <a:endParaRPr lang="ru-RU"/>
        </a:p>
      </dgm:t>
    </dgm:pt>
    <dgm:pt modelId="{878CD378-2F40-4F6B-BAC5-1924CE7C93E8}" type="sibTrans" cxnId="{4C3765C5-12CC-48A1-A9CC-40FAEDCD6679}">
      <dgm:prSet/>
      <dgm:spPr/>
      <dgm:t>
        <a:bodyPr/>
        <a:lstStyle/>
        <a:p>
          <a:endParaRPr lang="ru-RU"/>
        </a:p>
      </dgm:t>
    </dgm:pt>
    <dgm:pt modelId="{B955CA79-A7B7-4580-92D1-18B71D8F4E25}">
      <dgm:prSet phldrT="[Текст]" custT="1"/>
      <dgm:spPr/>
      <dgm:t>
        <a:bodyPr/>
        <a:lstStyle/>
        <a:p>
          <a:r>
            <a:rPr lang="ru-RU" sz="2400" b="1" dirty="0" smtClean="0"/>
            <a:t>Диалектическая теория заикания. Фазы развития заикания. Взаимосвязь физиологических и психологических симптомов заикания </a:t>
          </a:r>
        </a:p>
        <a:p>
          <a:r>
            <a:rPr lang="ru-RU" sz="2400" b="1" dirty="0" smtClean="0"/>
            <a:t>(К.И. Поварнин)</a:t>
          </a:r>
          <a:endParaRPr lang="ru-RU" sz="2400" dirty="0"/>
        </a:p>
      </dgm:t>
    </dgm:pt>
    <dgm:pt modelId="{FB624FCF-02AE-4C3F-8E38-2FC07126211F}" type="parTrans" cxnId="{B7C7DCCD-9F4A-482E-ABC1-E7D28A313318}">
      <dgm:prSet/>
      <dgm:spPr/>
      <dgm:t>
        <a:bodyPr/>
        <a:lstStyle/>
        <a:p>
          <a:endParaRPr lang="ru-RU"/>
        </a:p>
      </dgm:t>
    </dgm:pt>
    <dgm:pt modelId="{42B11263-39AB-4274-9631-C055FEF19364}" type="sibTrans" cxnId="{B7C7DCCD-9F4A-482E-ABC1-E7D28A313318}">
      <dgm:prSet/>
      <dgm:spPr/>
      <dgm:t>
        <a:bodyPr/>
        <a:lstStyle/>
        <a:p>
          <a:endParaRPr lang="ru-RU"/>
        </a:p>
      </dgm:t>
    </dgm:pt>
    <dgm:pt modelId="{8CF2E968-DBB7-48CD-92E2-1BC3CF1F0EBF}">
      <dgm:prSet custT="1"/>
      <dgm:spPr/>
      <dgm:t>
        <a:bodyPr/>
        <a:lstStyle/>
        <a:p>
          <a:r>
            <a:rPr lang="ru-RU" sz="2400" b="1" dirty="0" smtClean="0"/>
            <a:t>Патогенетическая теория заикания. Механизм </a:t>
          </a:r>
          <a:r>
            <a:rPr lang="ru-RU" sz="2400" b="1" dirty="0" err="1" smtClean="0"/>
            <a:t>неврозоподобного</a:t>
          </a:r>
          <a:r>
            <a:rPr lang="ru-RU" sz="2400" b="1" dirty="0" smtClean="0"/>
            <a:t> заикания</a:t>
          </a:r>
        </a:p>
        <a:p>
          <a:r>
            <a:rPr lang="ru-RU" sz="2400" b="1" dirty="0" smtClean="0"/>
            <a:t> (Ю.А.Флоренская, Ю.А. </a:t>
          </a:r>
          <a:r>
            <a:rPr lang="ru-RU" sz="2400" b="1" dirty="0" err="1" smtClean="0"/>
            <a:t>Поворинский</a:t>
          </a:r>
          <a:r>
            <a:rPr lang="ru-RU" sz="2400" b="1" dirty="0" smtClean="0"/>
            <a:t>)</a:t>
          </a:r>
          <a:endParaRPr lang="ru-RU" sz="2400" dirty="0"/>
        </a:p>
      </dgm:t>
    </dgm:pt>
    <dgm:pt modelId="{02A4F874-46F8-4AFB-801E-F84F85D86383}" type="parTrans" cxnId="{F6AC00BC-B4C7-4E7C-AFC9-C9C10221B82D}">
      <dgm:prSet/>
      <dgm:spPr/>
      <dgm:t>
        <a:bodyPr/>
        <a:lstStyle/>
        <a:p>
          <a:endParaRPr lang="ru-RU"/>
        </a:p>
      </dgm:t>
    </dgm:pt>
    <dgm:pt modelId="{185D4621-2EA9-43DF-BCAE-A253B0A42E93}" type="sibTrans" cxnId="{F6AC00BC-B4C7-4E7C-AFC9-C9C10221B82D}">
      <dgm:prSet/>
      <dgm:spPr/>
      <dgm:t>
        <a:bodyPr/>
        <a:lstStyle/>
        <a:p>
          <a:endParaRPr lang="ru-RU"/>
        </a:p>
      </dgm:t>
    </dgm:pt>
    <dgm:pt modelId="{5395CCA4-EE0E-438D-AFE1-97C7FC511482}" type="pres">
      <dgm:prSet presAssocID="{4E88CC98-E49D-4B06-8CDE-013E8606C0D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D014C1-3C88-45EE-9A21-105A1C9F1FDF}" type="pres">
      <dgm:prSet presAssocID="{040BC6FB-3C41-4903-9465-191555912CE5}" presName="circle1" presStyleLbl="node1" presStyleIdx="0" presStyleCnt="4" custScaleX="31055" custLinFactNeighborX="7682" custLinFactNeighborY="14820"/>
      <dgm:spPr/>
      <dgm:t>
        <a:bodyPr/>
        <a:lstStyle/>
        <a:p>
          <a:endParaRPr lang="ru-RU"/>
        </a:p>
      </dgm:t>
    </dgm:pt>
    <dgm:pt modelId="{C8114F3A-32E4-499F-AC38-2128A34E4AF2}" type="pres">
      <dgm:prSet presAssocID="{040BC6FB-3C41-4903-9465-191555912CE5}" presName="space" presStyleCnt="0"/>
      <dgm:spPr/>
      <dgm:t>
        <a:bodyPr/>
        <a:lstStyle/>
        <a:p>
          <a:endParaRPr lang="ru-RU"/>
        </a:p>
      </dgm:t>
    </dgm:pt>
    <dgm:pt modelId="{A710FB4F-1DC2-45C2-A38C-EB8E9DB071ED}" type="pres">
      <dgm:prSet presAssocID="{040BC6FB-3C41-4903-9465-191555912CE5}" presName="rect1" presStyleLbl="alignAcc1" presStyleIdx="0" presStyleCnt="4" custScaleX="126339" custLinFactNeighborX="-10174" custLinFactNeighborY="-19652"/>
      <dgm:spPr/>
      <dgm:t>
        <a:bodyPr/>
        <a:lstStyle/>
        <a:p>
          <a:endParaRPr lang="ru-RU"/>
        </a:p>
      </dgm:t>
    </dgm:pt>
    <dgm:pt modelId="{A8911CFB-326F-44F1-91B8-A0E3A6E341E6}" type="pres">
      <dgm:prSet presAssocID="{FDAA01DF-9118-4B43-A9AC-F60169CBE9A5}" presName="vertSpace2" presStyleLbl="node1" presStyleIdx="0" presStyleCnt="4"/>
      <dgm:spPr/>
      <dgm:t>
        <a:bodyPr/>
        <a:lstStyle/>
        <a:p>
          <a:endParaRPr lang="ru-RU"/>
        </a:p>
      </dgm:t>
    </dgm:pt>
    <dgm:pt modelId="{884061E6-CFCE-4C3D-986C-1452EE316BE8}" type="pres">
      <dgm:prSet presAssocID="{FDAA01DF-9118-4B43-A9AC-F60169CBE9A5}" presName="circle2" presStyleLbl="node1" presStyleIdx="1" presStyleCnt="4" custScaleX="51200" custLinFactNeighborX="-7380" custLinFactNeighborY="7063"/>
      <dgm:spPr/>
      <dgm:t>
        <a:bodyPr/>
        <a:lstStyle/>
        <a:p>
          <a:endParaRPr lang="ru-RU"/>
        </a:p>
      </dgm:t>
    </dgm:pt>
    <dgm:pt modelId="{432D6E26-8F78-44DD-8DD3-FD208DB641C2}" type="pres">
      <dgm:prSet presAssocID="{FDAA01DF-9118-4B43-A9AC-F60169CBE9A5}" presName="rect2" presStyleLbl="alignAcc1" presStyleIdx="1" presStyleCnt="4" custScaleX="124332" custLinFactNeighborX="-8482" custLinFactNeighborY="-17337"/>
      <dgm:spPr/>
      <dgm:t>
        <a:bodyPr/>
        <a:lstStyle/>
        <a:p>
          <a:endParaRPr lang="ru-RU"/>
        </a:p>
      </dgm:t>
    </dgm:pt>
    <dgm:pt modelId="{CCB78EB2-4E8B-4FC2-AF42-84D37BC2A977}" type="pres">
      <dgm:prSet presAssocID="{8CF2E968-DBB7-48CD-92E2-1BC3CF1F0EBF}" presName="vertSpace3" presStyleLbl="node1" presStyleIdx="1" presStyleCnt="4"/>
      <dgm:spPr/>
      <dgm:t>
        <a:bodyPr/>
        <a:lstStyle/>
        <a:p>
          <a:endParaRPr lang="ru-RU"/>
        </a:p>
      </dgm:t>
    </dgm:pt>
    <dgm:pt modelId="{B0D26D29-FAE0-46C1-A0BB-608B6125DAB4}" type="pres">
      <dgm:prSet presAssocID="{8CF2E968-DBB7-48CD-92E2-1BC3CF1F0EBF}" presName="circle3" presStyleLbl="node1" presStyleIdx="2" presStyleCnt="4" custScaleX="46600" custLinFactNeighborX="-15623" custLinFactNeighborY="-1911"/>
      <dgm:spPr/>
      <dgm:t>
        <a:bodyPr/>
        <a:lstStyle/>
        <a:p>
          <a:endParaRPr lang="ru-RU"/>
        </a:p>
      </dgm:t>
    </dgm:pt>
    <dgm:pt modelId="{A1DCCB03-088C-4654-A400-1203EBA3FD7C}" type="pres">
      <dgm:prSet presAssocID="{8CF2E968-DBB7-48CD-92E2-1BC3CF1F0EBF}" presName="rect3" presStyleLbl="alignAcc1" presStyleIdx="2" presStyleCnt="4" custScaleX="121097" custScaleY="101315" custLinFactNeighborX="-6751" custLinFactNeighborY="-27138"/>
      <dgm:spPr/>
      <dgm:t>
        <a:bodyPr/>
        <a:lstStyle/>
        <a:p>
          <a:endParaRPr lang="ru-RU"/>
        </a:p>
      </dgm:t>
    </dgm:pt>
    <dgm:pt modelId="{C4CD8766-32A1-4D84-80C9-B3536717B263}" type="pres">
      <dgm:prSet presAssocID="{B955CA79-A7B7-4580-92D1-18B71D8F4E25}" presName="vertSpace4" presStyleLbl="node1" presStyleIdx="2" presStyleCnt="4"/>
      <dgm:spPr/>
      <dgm:t>
        <a:bodyPr/>
        <a:lstStyle/>
        <a:p>
          <a:endParaRPr lang="ru-RU"/>
        </a:p>
      </dgm:t>
    </dgm:pt>
    <dgm:pt modelId="{A09AD50E-7A57-40E8-830A-7374283D3D14}" type="pres">
      <dgm:prSet presAssocID="{B955CA79-A7B7-4580-92D1-18B71D8F4E25}" presName="circle4" presStyleLbl="node1" presStyleIdx="3" presStyleCnt="4" custScaleX="67405" custScaleY="120591" custLinFactNeighborX="-78158" custLinFactNeighborY="-20010"/>
      <dgm:spPr/>
      <dgm:t>
        <a:bodyPr/>
        <a:lstStyle/>
        <a:p>
          <a:endParaRPr lang="ru-RU"/>
        </a:p>
      </dgm:t>
    </dgm:pt>
    <dgm:pt modelId="{7602B8F0-1C1D-49BC-9CDD-62A591DE32F0}" type="pres">
      <dgm:prSet presAssocID="{B955CA79-A7B7-4580-92D1-18B71D8F4E25}" presName="rect4" presStyleLbl="alignAcc1" presStyleIdx="3" presStyleCnt="4" custScaleX="120594" custScaleY="112917" custLinFactNeighborX="-7003" custLinFactNeighborY="-39581"/>
      <dgm:spPr/>
      <dgm:t>
        <a:bodyPr/>
        <a:lstStyle/>
        <a:p>
          <a:endParaRPr lang="ru-RU"/>
        </a:p>
      </dgm:t>
    </dgm:pt>
    <dgm:pt modelId="{766C15A2-089A-4152-BB9C-3912352EC26C}" type="pres">
      <dgm:prSet presAssocID="{040BC6FB-3C41-4903-9465-191555912CE5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5E715C-9A05-4E72-8E8A-BE6FB9B17CD0}" type="pres">
      <dgm:prSet presAssocID="{FDAA01DF-9118-4B43-A9AC-F60169CBE9A5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2EAED-E9C0-41DA-9733-AB91BDFC7D27}" type="pres">
      <dgm:prSet presAssocID="{8CF2E968-DBB7-48CD-92E2-1BC3CF1F0EBF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1682A-0DC1-48E9-9A1D-612C41E2C995}" type="pres">
      <dgm:prSet presAssocID="{B955CA79-A7B7-4580-92D1-18B71D8F4E25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AC00BC-B4C7-4E7C-AFC9-C9C10221B82D}" srcId="{4E88CC98-E49D-4B06-8CDE-013E8606C0DA}" destId="{8CF2E968-DBB7-48CD-92E2-1BC3CF1F0EBF}" srcOrd="2" destOrd="0" parTransId="{02A4F874-46F8-4AFB-801E-F84F85D86383}" sibTransId="{185D4621-2EA9-43DF-BCAE-A253B0A42E93}"/>
    <dgm:cxn modelId="{4C3765C5-12CC-48A1-A9CC-40FAEDCD6679}" srcId="{4E88CC98-E49D-4B06-8CDE-013E8606C0DA}" destId="{FDAA01DF-9118-4B43-A9AC-F60169CBE9A5}" srcOrd="1" destOrd="0" parTransId="{ECB4858B-B2E2-4182-872D-3DD6C14FE82E}" sibTransId="{878CD378-2F40-4F6B-BAC5-1924CE7C93E8}"/>
    <dgm:cxn modelId="{938F8EE4-2390-4DCD-A997-C45A814984EC}" type="presOf" srcId="{8CF2E968-DBB7-48CD-92E2-1BC3CF1F0EBF}" destId="{4152EAED-E9C0-41DA-9733-AB91BDFC7D27}" srcOrd="1" destOrd="0" presId="urn:microsoft.com/office/officeart/2005/8/layout/target3"/>
    <dgm:cxn modelId="{B7C7DCCD-9F4A-482E-ABC1-E7D28A313318}" srcId="{4E88CC98-E49D-4B06-8CDE-013E8606C0DA}" destId="{B955CA79-A7B7-4580-92D1-18B71D8F4E25}" srcOrd="3" destOrd="0" parTransId="{FB624FCF-02AE-4C3F-8E38-2FC07126211F}" sibTransId="{42B11263-39AB-4274-9631-C055FEF19364}"/>
    <dgm:cxn modelId="{E353DC4B-8C7B-401C-8AAE-BAE85287377E}" type="presOf" srcId="{FDAA01DF-9118-4B43-A9AC-F60169CBE9A5}" destId="{432D6E26-8F78-44DD-8DD3-FD208DB641C2}" srcOrd="0" destOrd="0" presId="urn:microsoft.com/office/officeart/2005/8/layout/target3"/>
    <dgm:cxn modelId="{E9004E95-325A-41C8-811A-1D07C936864C}" type="presOf" srcId="{B955CA79-A7B7-4580-92D1-18B71D8F4E25}" destId="{AA51682A-0DC1-48E9-9A1D-612C41E2C995}" srcOrd="1" destOrd="0" presId="urn:microsoft.com/office/officeart/2005/8/layout/target3"/>
    <dgm:cxn modelId="{D9FD6F9B-4331-4521-9D43-96BC94CA674A}" type="presOf" srcId="{FDAA01DF-9118-4B43-A9AC-F60169CBE9A5}" destId="{AB5E715C-9A05-4E72-8E8A-BE6FB9B17CD0}" srcOrd="1" destOrd="0" presId="urn:microsoft.com/office/officeart/2005/8/layout/target3"/>
    <dgm:cxn modelId="{C49C6902-1B34-4FFE-A61C-4529F5D2B02A}" type="presOf" srcId="{040BC6FB-3C41-4903-9465-191555912CE5}" destId="{766C15A2-089A-4152-BB9C-3912352EC26C}" srcOrd="1" destOrd="0" presId="urn:microsoft.com/office/officeart/2005/8/layout/target3"/>
    <dgm:cxn modelId="{B194CAB2-736A-458E-BB72-00195BFF8E42}" type="presOf" srcId="{040BC6FB-3C41-4903-9465-191555912CE5}" destId="{A710FB4F-1DC2-45C2-A38C-EB8E9DB071ED}" srcOrd="0" destOrd="0" presId="urn:microsoft.com/office/officeart/2005/8/layout/target3"/>
    <dgm:cxn modelId="{757467CC-4E00-48A0-B80B-121C4E3B58F4}" type="presOf" srcId="{B955CA79-A7B7-4580-92D1-18B71D8F4E25}" destId="{7602B8F0-1C1D-49BC-9CDD-62A591DE32F0}" srcOrd="0" destOrd="0" presId="urn:microsoft.com/office/officeart/2005/8/layout/target3"/>
    <dgm:cxn modelId="{D15F8CB1-2E38-453B-952F-B32488CC2394}" type="presOf" srcId="{4E88CC98-E49D-4B06-8CDE-013E8606C0DA}" destId="{5395CCA4-EE0E-438D-AFE1-97C7FC511482}" srcOrd="0" destOrd="0" presId="urn:microsoft.com/office/officeart/2005/8/layout/target3"/>
    <dgm:cxn modelId="{C9160E0E-34AB-4DDD-855A-C2DF7CDD39B5}" srcId="{4E88CC98-E49D-4B06-8CDE-013E8606C0DA}" destId="{040BC6FB-3C41-4903-9465-191555912CE5}" srcOrd="0" destOrd="0" parTransId="{EF4B26C9-1A56-4688-8F24-1215ED779A1E}" sibTransId="{A415161C-4E9E-4B05-AFF4-E6BE5A65FBFF}"/>
    <dgm:cxn modelId="{AF0A4D12-4463-48EB-BD91-9BBBE6921093}" type="presOf" srcId="{8CF2E968-DBB7-48CD-92E2-1BC3CF1F0EBF}" destId="{A1DCCB03-088C-4654-A400-1203EBA3FD7C}" srcOrd="0" destOrd="0" presId="urn:microsoft.com/office/officeart/2005/8/layout/target3"/>
    <dgm:cxn modelId="{4A0B82BB-F534-4672-98EF-9BDF3024E08C}" type="presParOf" srcId="{5395CCA4-EE0E-438D-AFE1-97C7FC511482}" destId="{BCD014C1-3C88-45EE-9A21-105A1C9F1FDF}" srcOrd="0" destOrd="0" presId="urn:microsoft.com/office/officeart/2005/8/layout/target3"/>
    <dgm:cxn modelId="{2C8C70A0-8E6B-4F6C-A229-1AB9EF32DB88}" type="presParOf" srcId="{5395CCA4-EE0E-438D-AFE1-97C7FC511482}" destId="{C8114F3A-32E4-499F-AC38-2128A34E4AF2}" srcOrd="1" destOrd="0" presId="urn:microsoft.com/office/officeart/2005/8/layout/target3"/>
    <dgm:cxn modelId="{6CDDD607-AD74-4710-AE1A-17CB1D697B51}" type="presParOf" srcId="{5395CCA4-EE0E-438D-AFE1-97C7FC511482}" destId="{A710FB4F-1DC2-45C2-A38C-EB8E9DB071ED}" srcOrd="2" destOrd="0" presId="urn:microsoft.com/office/officeart/2005/8/layout/target3"/>
    <dgm:cxn modelId="{B4C11E69-E0CB-412C-A1FD-6C9A8C77496C}" type="presParOf" srcId="{5395CCA4-EE0E-438D-AFE1-97C7FC511482}" destId="{A8911CFB-326F-44F1-91B8-A0E3A6E341E6}" srcOrd="3" destOrd="0" presId="urn:microsoft.com/office/officeart/2005/8/layout/target3"/>
    <dgm:cxn modelId="{B8563A1E-31D5-4C19-8D99-880FE4C4AFF1}" type="presParOf" srcId="{5395CCA4-EE0E-438D-AFE1-97C7FC511482}" destId="{884061E6-CFCE-4C3D-986C-1452EE316BE8}" srcOrd="4" destOrd="0" presId="urn:microsoft.com/office/officeart/2005/8/layout/target3"/>
    <dgm:cxn modelId="{A4CBA7E1-A917-4B66-8D33-555FFB4D6E00}" type="presParOf" srcId="{5395CCA4-EE0E-438D-AFE1-97C7FC511482}" destId="{432D6E26-8F78-44DD-8DD3-FD208DB641C2}" srcOrd="5" destOrd="0" presId="urn:microsoft.com/office/officeart/2005/8/layout/target3"/>
    <dgm:cxn modelId="{787DEDF9-A321-4D1C-8C89-2EC1FE84EE2D}" type="presParOf" srcId="{5395CCA4-EE0E-438D-AFE1-97C7FC511482}" destId="{CCB78EB2-4E8B-4FC2-AF42-84D37BC2A977}" srcOrd="6" destOrd="0" presId="urn:microsoft.com/office/officeart/2005/8/layout/target3"/>
    <dgm:cxn modelId="{542F994D-BB26-4C95-8933-6EB37EB37604}" type="presParOf" srcId="{5395CCA4-EE0E-438D-AFE1-97C7FC511482}" destId="{B0D26D29-FAE0-46C1-A0BB-608B6125DAB4}" srcOrd="7" destOrd="0" presId="urn:microsoft.com/office/officeart/2005/8/layout/target3"/>
    <dgm:cxn modelId="{CB557DFF-005D-4ADD-BD0B-0D34172E287B}" type="presParOf" srcId="{5395CCA4-EE0E-438D-AFE1-97C7FC511482}" destId="{A1DCCB03-088C-4654-A400-1203EBA3FD7C}" srcOrd="8" destOrd="0" presId="urn:microsoft.com/office/officeart/2005/8/layout/target3"/>
    <dgm:cxn modelId="{11DEE8C7-75FE-4677-A776-E150E4065958}" type="presParOf" srcId="{5395CCA4-EE0E-438D-AFE1-97C7FC511482}" destId="{C4CD8766-32A1-4D84-80C9-B3536717B263}" srcOrd="9" destOrd="0" presId="urn:microsoft.com/office/officeart/2005/8/layout/target3"/>
    <dgm:cxn modelId="{45F249BB-00B3-4AD3-A5CA-C32CF1804588}" type="presParOf" srcId="{5395CCA4-EE0E-438D-AFE1-97C7FC511482}" destId="{A09AD50E-7A57-40E8-830A-7374283D3D14}" srcOrd="10" destOrd="0" presId="urn:microsoft.com/office/officeart/2005/8/layout/target3"/>
    <dgm:cxn modelId="{E7178340-3D21-4316-8E66-FEE36F46DE28}" type="presParOf" srcId="{5395CCA4-EE0E-438D-AFE1-97C7FC511482}" destId="{7602B8F0-1C1D-49BC-9CDD-62A591DE32F0}" srcOrd="11" destOrd="0" presId="urn:microsoft.com/office/officeart/2005/8/layout/target3"/>
    <dgm:cxn modelId="{BA9EBDD2-D50E-40F0-B72E-2CA0366B3BBC}" type="presParOf" srcId="{5395CCA4-EE0E-438D-AFE1-97C7FC511482}" destId="{766C15A2-089A-4152-BB9C-3912352EC26C}" srcOrd="12" destOrd="0" presId="urn:microsoft.com/office/officeart/2005/8/layout/target3"/>
    <dgm:cxn modelId="{158CB992-F662-40BB-864E-E175B6ED7F9D}" type="presParOf" srcId="{5395CCA4-EE0E-438D-AFE1-97C7FC511482}" destId="{AB5E715C-9A05-4E72-8E8A-BE6FB9B17CD0}" srcOrd="13" destOrd="0" presId="urn:microsoft.com/office/officeart/2005/8/layout/target3"/>
    <dgm:cxn modelId="{945D9581-1D1A-4705-9ED9-1CD012CA9CD1}" type="presParOf" srcId="{5395CCA4-EE0E-438D-AFE1-97C7FC511482}" destId="{4152EAED-E9C0-41DA-9733-AB91BDFC7D27}" srcOrd="14" destOrd="0" presId="urn:microsoft.com/office/officeart/2005/8/layout/target3"/>
    <dgm:cxn modelId="{49AB32B8-8EE7-4147-9F9E-C22B2B27F410}" type="presParOf" srcId="{5395CCA4-EE0E-438D-AFE1-97C7FC511482}" destId="{AA51682A-0DC1-48E9-9A1D-612C41E2C995}" srcOrd="15" destOrd="0" presId="urn:microsoft.com/office/officeart/2005/8/layout/target3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EEBB6B4-EEE7-4256-B964-0DCA2DE32EEC}" type="doc">
      <dgm:prSet loTypeId="urn:microsoft.com/office/officeart/2005/8/layout/vList5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816724C-F2C5-4C0A-A62B-A75DC625031F}">
      <dgm:prSet phldrT="[Текст]" custT="1"/>
      <dgm:spPr/>
      <dgm:t>
        <a:bodyPr/>
        <a:lstStyle/>
        <a:p>
          <a:r>
            <a:rPr lang="ru-RU" sz="2600" dirty="0" smtClean="0">
              <a:solidFill>
                <a:schemeClr val="bg2">
                  <a:lumMod val="25000"/>
                </a:schemeClr>
              </a:solidFill>
            </a:rPr>
            <a:t>Физиологические симптомы</a:t>
          </a:r>
          <a:endParaRPr lang="ru-RU" sz="2600" dirty="0">
            <a:solidFill>
              <a:schemeClr val="bg2">
                <a:lumMod val="25000"/>
              </a:schemeClr>
            </a:solidFill>
          </a:endParaRPr>
        </a:p>
      </dgm:t>
    </dgm:pt>
    <dgm:pt modelId="{CC816CC7-76FD-4EFB-BDE2-15FF87ADA73D}" type="parTrans" cxnId="{83B6E949-2B51-4F79-8359-7C4BCA35EE68}">
      <dgm:prSet/>
      <dgm:spPr/>
      <dgm:t>
        <a:bodyPr/>
        <a:lstStyle/>
        <a:p>
          <a:endParaRPr lang="ru-RU"/>
        </a:p>
      </dgm:t>
    </dgm:pt>
    <dgm:pt modelId="{A5A4302F-7E21-47F9-952C-68A1B30D3EAE}" type="sibTrans" cxnId="{83B6E949-2B51-4F79-8359-7C4BCA35EE68}">
      <dgm:prSet/>
      <dgm:spPr/>
      <dgm:t>
        <a:bodyPr/>
        <a:lstStyle/>
        <a:p>
          <a:endParaRPr lang="ru-RU"/>
        </a:p>
      </dgm:t>
    </dgm:pt>
    <dgm:pt modelId="{9FB432D0-B81E-45FB-9324-5062A5330F42}">
      <dgm:prSet phldrT="[Текст]"/>
      <dgm:spPr/>
      <dgm:t>
        <a:bodyPr/>
        <a:lstStyle/>
        <a:p>
          <a:r>
            <a:rPr lang="ru-RU" dirty="0" smtClean="0"/>
            <a:t> речевые судороги</a:t>
          </a:r>
          <a:endParaRPr lang="ru-RU" dirty="0"/>
        </a:p>
      </dgm:t>
    </dgm:pt>
    <dgm:pt modelId="{DF0B83E8-B602-4CEA-890A-D3E644B443FE}" type="parTrans" cxnId="{F94C543E-88A1-4925-B030-4318A105F177}">
      <dgm:prSet/>
      <dgm:spPr/>
      <dgm:t>
        <a:bodyPr/>
        <a:lstStyle/>
        <a:p>
          <a:endParaRPr lang="ru-RU"/>
        </a:p>
      </dgm:t>
    </dgm:pt>
    <dgm:pt modelId="{7A89C7A9-BE41-4D4D-9B6A-7E60655B7951}" type="sibTrans" cxnId="{F94C543E-88A1-4925-B030-4318A105F177}">
      <dgm:prSet/>
      <dgm:spPr/>
      <dgm:t>
        <a:bodyPr/>
        <a:lstStyle/>
        <a:p>
          <a:endParaRPr lang="ru-RU"/>
        </a:p>
      </dgm:t>
    </dgm:pt>
    <dgm:pt modelId="{08A7A70C-3C13-476D-A24C-BCDCB91D63EE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Психологические симптомы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94A1A561-98E9-4C76-A982-3017CCDE1E4E}" type="parTrans" cxnId="{3DB5CC15-A0B4-44F9-BC3B-2B49DED9EA72}">
      <dgm:prSet/>
      <dgm:spPr/>
      <dgm:t>
        <a:bodyPr/>
        <a:lstStyle/>
        <a:p>
          <a:endParaRPr lang="ru-RU"/>
        </a:p>
      </dgm:t>
    </dgm:pt>
    <dgm:pt modelId="{0D620A5E-3AE1-4217-901B-8473472B85CF}" type="sibTrans" cxnId="{3DB5CC15-A0B4-44F9-BC3B-2B49DED9EA72}">
      <dgm:prSet/>
      <dgm:spPr/>
      <dgm:t>
        <a:bodyPr/>
        <a:lstStyle/>
        <a:p>
          <a:endParaRPr lang="ru-RU"/>
        </a:p>
      </dgm:t>
    </dgm:pt>
    <dgm:pt modelId="{5425B73F-B47C-48D7-A6B0-6FB612BF13AD}">
      <dgm:prSet phldrT="[Текст]"/>
      <dgm:spPr/>
      <dgm:t>
        <a:bodyPr/>
        <a:lstStyle/>
        <a:p>
          <a:r>
            <a:rPr lang="ru-RU" dirty="0" smtClean="0"/>
            <a:t>феномен фиксированности на дефекте</a:t>
          </a:r>
          <a:endParaRPr lang="ru-RU" dirty="0"/>
        </a:p>
      </dgm:t>
    </dgm:pt>
    <dgm:pt modelId="{0EB6D7D6-68D3-4463-9CB4-0CDCBA22975B}" type="parTrans" cxnId="{CEEB397C-85AD-45AC-BD8F-6C9C3DD21BC5}">
      <dgm:prSet/>
      <dgm:spPr/>
      <dgm:t>
        <a:bodyPr/>
        <a:lstStyle/>
        <a:p>
          <a:endParaRPr lang="ru-RU"/>
        </a:p>
      </dgm:t>
    </dgm:pt>
    <dgm:pt modelId="{5DF5699F-DA89-4B43-97CE-96E4805BD8AA}" type="sibTrans" cxnId="{CEEB397C-85AD-45AC-BD8F-6C9C3DD21BC5}">
      <dgm:prSet/>
      <dgm:spPr/>
      <dgm:t>
        <a:bodyPr/>
        <a:lstStyle/>
        <a:p>
          <a:endParaRPr lang="ru-RU"/>
        </a:p>
      </dgm:t>
    </dgm:pt>
    <dgm:pt modelId="{A0C72A2E-774A-49FC-9E3A-6AA56410ED18}">
      <dgm:prSet/>
      <dgm:spPr/>
      <dgm:t>
        <a:bodyPr/>
        <a:lstStyle/>
        <a:p>
          <a:r>
            <a:rPr lang="ru-RU" dirty="0" smtClean="0"/>
            <a:t>нарушения ЦНС и физического здоровья</a:t>
          </a:r>
          <a:endParaRPr lang="ru-RU" dirty="0"/>
        </a:p>
      </dgm:t>
    </dgm:pt>
    <dgm:pt modelId="{FF5BCF37-30A6-4EF8-8E67-FF1168D28B2B}" type="parTrans" cxnId="{99E591B6-AA04-4803-8EBE-32869AEE76BB}">
      <dgm:prSet/>
      <dgm:spPr/>
      <dgm:t>
        <a:bodyPr/>
        <a:lstStyle/>
        <a:p>
          <a:endParaRPr lang="ru-RU"/>
        </a:p>
      </dgm:t>
    </dgm:pt>
    <dgm:pt modelId="{6D08E3B2-DFA3-463E-9164-E6854B154143}" type="sibTrans" cxnId="{99E591B6-AA04-4803-8EBE-32869AEE76BB}">
      <dgm:prSet/>
      <dgm:spPr/>
      <dgm:t>
        <a:bodyPr/>
        <a:lstStyle/>
        <a:p>
          <a:endParaRPr lang="ru-RU"/>
        </a:p>
      </dgm:t>
    </dgm:pt>
    <dgm:pt modelId="{B7C3D14B-E368-4D5C-90F3-0A6AB0E96A45}">
      <dgm:prSet/>
      <dgm:spPr/>
      <dgm:t>
        <a:bodyPr/>
        <a:lstStyle/>
        <a:p>
          <a:r>
            <a:rPr lang="ru-RU" dirty="0" smtClean="0"/>
            <a:t>нарушения общей и речевой моторики</a:t>
          </a:r>
          <a:endParaRPr lang="ru-RU" dirty="0"/>
        </a:p>
      </dgm:t>
    </dgm:pt>
    <dgm:pt modelId="{A2FBE125-BBCD-4069-8887-008BA9D2A7BB}" type="parTrans" cxnId="{CEAD2399-2480-43E3-945B-C5DE0D53E072}">
      <dgm:prSet/>
      <dgm:spPr/>
      <dgm:t>
        <a:bodyPr/>
        <a:lstStyle/>
        <a:p>
          <a:endParaRPr lang="ru-RU"/>
        </a:p>
      </dgm:t>
    </dgm:pt>
    <dgm:pt modelId="{EE7D0D02-2407-4DD1-912E-AB9BEC5715D1}" type="sibTrans" cxnId="{CEAD2399-2480-43E3-945B-C5DE0D53E072}">
      <dgm:prSet/>
      <dgm:spPr/>
      <dgm:t>
        <a:bodyPr/>
        <a:lstStyle/>
        <a:p>
          <a:endParaRPr lang="ru-RU"/>
        </a:p>
      </dgm:t>
    </dgm:pt>
    <dgm:pt modelId="{4280CBFF-85BC-4774-8AE6-CEC89B61EFE0}">
      <dgm:prSet/>
      <dgm:spPr/>
      <dgm:t>
        <a:bodyPr/>
        <a:lstStyle/>
        <a:p>
          <a:r>
            <a:rPr lang="ru-RU" dirty="0" err="1" smtClean="0"/>
            <a:t>логофобии</a:t>
          </a:r>
          <a:endParaRPr lang="ru-RU" dirty="0"/>
        </a:p>
      </dgm:t>
    </dgm:pt>
    <dgm:pt modelId="{59616FDC-E345-4C4D-8B50-6E5A2F78125D}" type="parTrans" cxnId="{769DC7B6-3A9D-4A61-BB05-5B3667AAADA2}">
      <dgm:prSet/>
      <dgm:spPr/>
      <dgm:t>
        <a:bodyPr/>
        <a:lstStyle/>
        <a:p>
          <a:endParaRPr lang="ru-RU"/>
        </a:p>
      </dgm:t>
    </dgm:pt>
    <dgm:pt modelId="{2D02B388-E815-4D1F-83C1-ED32FEB5FEDB}" type="sibTrans" cxnId="{769DC7B6-3A9D-4A61-BB05-5B3667AAADA2}">
      <dgm:prSet/>
      <dgm:spPr/>
      <dgm:t>
        <a:bodyPr/>
        <a:lstStyle/>
        <a:p>
          <a:endParaRPr lang="ru-RU"/>
        </a:p>
      </dgm:t>
    </dgm:pt>
    <dgm:pt modelId="{3D4DEB95-CE0B-423B-82F0-4FB84D713056}">
      <dgm:prSet/>
      <dgm:spPr/>
      <dgm:t>
        <a:bodyPr/>
        <a:lstStyle/>
        <a:p>
          <a:r>
            <a:rPr lang="ru-RU" dirty="0" smtClean="0"/>
            <a:t>речевые уловки и другие психологические особенности</a:t>
          </a:r>
          <a:endParaRPr lang="ru-RU" dirty="0"/>
        </a:p>
      </dgm:t>
    </dgm:pt>
    <dgm:pt modelId="{031380DE-B58C-4FA4-A6E5-5201EF672CE4}" type="parTrans" cxnId="{A2A867D0-ACC1-4C75-A361-BB8DEC1B9D9E}">
      <dgm:prSet/>
      <dgm:spPr/>
      <dgm:t>
        <a:bodyPr/>
        <a:lstStyle/>
        <a:p>
          <a:endParaRPr lang="ru-RU"/>
        </a:p>
      </dgm:t>
    </dgm:pt>
    <dgm:pt modelId="{D31D49A1-F348-4F5B-864E-0BF7F28EDEA2}" type="sibTrans" cxnId="{A2A867D0-ACC1-4C75-A361-BB8DEC1B9D9E}">
      <dgm:prSet/>
      <dgm:spPr/>
      <dgm:t>
        <a:bodyPr/>
        <a:lstStyle/>
        <a:p>
          <a:endParaRPr lang="ru-RU"/>
        </a:p>
      </dgm:t>
    </dgm:pt>
    <dgm:pt modelId="{F9C3CD1D-D59B-4E77-BE7B-2A5DE1E62C65}" type="pres">
      <dgm:prSet presAssocID="{9EEBB6B4-EEE7-4256-B964-0DCA2DE32E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EA3AE1-7F7C-47F8-8BEB-1CE32D8D6FED}" type="pres">
      <dgm:prSet presAssocID="{E816724C-F2C5-4C0A-A62B-A75DC625031F}" presName="linNode" presStyleCnt="0"/>
      <dgm:spPr/>
      <dgm:t>
        <a:bodyPr/>
        <a:lstStyle/>
        <a:p>
          <a:endParaRPr lang="ru-RU"/>
        </a:p>
      </dgm:t>
    </dgm:pt>
    <dgm:pt modelId="{AAF3C28D-B147-4999-BAFA-D6DC79BB8E8F}" type="pres">
      <dgm:prSet presAssocID="{E816724C-F2C5-4C0A-A62B-A75DC625031F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CBEA76-914D-4CDC-85A0-68A4B848278C}" type="pres">
      <dgm:prSet presAssocID="{E816724C-F2C5-4C0A-A62B-A75DC625031F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D99067-5259-41D7-90B3-A0ECA259C7C5}" type="pres">
      <dgm:prSet presAssocID="{A5A4302F-7E21-47F9-952C-68A1B30D3EAE}" presName="sp" presStyleCnt="0"/>
      <dgm:spPr/>
      <dgm:t>
        <a:bodyPr/>
        <a:lstStyle/>
        <a:p>
          <a:endParaRPr lang="ru-RU"/>
        </a:p>
      </dgm:t>
    </dgm:pt>
    <dgm:pt modelId="{A2D3A1F2-E0E3-41EC-9688-59636E03972F}" type="pres">
      <dgm:prSet presAssocID="{08A7A70C-3C13-476D-A24C-BCDCB91D63EE}" presName="linNode" presStyleCnt="0"/>
      <dgm:spPr/>
      <dgm:t>
        <a:bodyPr/>
        <a:lstStyle/>
        <a:p>
          <a:endParaRPr lang="ru-RU"/>
        </a:p>
      </dgm:t>
    </dgm:pt>
    <dgm:pt modelId="{24BA4AE7-2FA7-4F22-B821-E7BF098E92A5}" type="pres">
      <dgm:prSet presAssocID="{08A7A70C-3C13-476D-A24C-BCDCB91D63EE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EDE60E-DDBA-41C8-8D2E-069A94008248}" type="pres">
      <dgm:prSet presAssocID="{08A7A70C-3C13-476D-A24C-BCDCB91D63E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E591B6-AA04-4803-8EBE-32869AEE76BB}" srcId="{E816724C-F2C5-4C0A-A62B-A75DC625031F}" destId="{A0C72A2E-774A-49FC-9E3A-6AA56410ED18}" srcOrd="1" destOrd="0" parTransId="{FF5BCF37-30A6-4EF8-8E67-FF1168D28B2B}" sibTransId="{6D08E3B2-DFA3-463E-9164-E6854B154143}"/>
    <dgm:cxn modelId="{47E6A604-E173-4977-98F0-1D08255E9BBA}" type="presOf" srcId="{E816724C-F2C5-4C0A-A62B-A75DC625031F}" destId="{AAF3C28D-B147-4999-BAFA-D6DC79BB8E8F}" srcOrd="0" destOrd="0" presId="urn:microsoft.com/office/officeart/2005/8/layout/vList5"/>
    <dgm:cxn modelId="{68FE5BE2-9838-4A5C-AA85-8EA5B21A2BB3}" type="presOf" srcId="{4280CBFF-85BC-4774-8AE6-CEC89B61EFE0}" destId="{46EDE60E-DDBA-41C8-8D2E-069A94008248}" srcOrd="0" destOrd="1" presId="urn:microsoft.com/office/officeart/2005/8/layout/vList5"/>
    <dgm:cxn modelId="{8584B8DC-3FE9-4F17-B2AC-10A626495179}" type="presOf" srcId="{3D4DEB95-CE0B-423B-82F0-4FB84D713056}" destId="{46EDE60E-DDBA-41C8-8D2E-069A94008248}" srcOrd="0" destOrd="2" presId="urn:microsoft.com/office/officeart/2005/8/layout/vList5"/>
    <dgm:cxn modelId="{A2A867D0-ACC1-4C75-A361-BB8DEC1B9D9E}" srcId="{08A7A70C-3C13-476D-A24C-BCDCB91D63EE}" destId="{3D4DEB95-CE0B-423B-82F0-4FB84D713056}" srcOrd="2" destOrd="0" parTransId="{031380DE-B58C-4FA4-A6E5-5201EF672CE4}" sibTransId="{D31D49A1-F348-4F5B-864E-0BF7F28EDEA2}"/>
    <dgm:cxn modelId="{83B6E949-2B51-4F79-8359-7C4BCA35EE68}" srcId="{9EEBB6B4-EEE7-4256-B964-0DCA2DE32EEC}" destId="{E816724C-F2C5-4C0A-A62B-A75DC625031F}" srcOrd="0" destOrd="0" parTransId="{CC816CC7-76FD-4EFB-BDE2-15FF87ADA73D}" sibTransId="{A5A4302F-7E21-47F9-952C-68A1B30D3EAE}"/>
    <dgm:cxn modelId="{CEEB397C-85AD-45AC-BD8F-6C9C3DD21BC5}" srcId="{08A7A70C-3C13-476D-A24C-BCDCB91D63EE}" destId="{5425B73F-B47C-48D7-A6B0-6FB612BF13AD}" srcOrd="0" destOrd="0" parTransId="{0EB6D7D6-68D3-4463-9CB4-0CDCBA22975B}" sibTransId="{5DF5699F-DA89-4B43-97CE-96E4805BD8AA}"/>
    <dgm:cxn modelId="{1AE8B87A-458D-4302-B1EE-41A726D71222}" type="presOf" srcId="{9FB432D0-B81E-45FB-9324-5062A5330F42}" destId="{40CBEA76-914D-4CDC-85A0-68A4B848278C}" srcOrd="0" destOrd="0" presId="urn:microsoft.com/office/officeart/2005/8/layout/vList5"/>
    <dgm:cxn modelId="{F94C543E-88A1-4925-B030-4318A105F177}" srcId="{E816724C-F2C5-4C0A-A62B-A75DC625031F}" destId="{9FB432D0-B81E-45FB-9324-5062A5330F42}" srcOrd="0" destOrd="0" parTransId="{DF0B83E8-B602-4CEA-890A-D3E644B443FE}" sibTransId="{7A89C7A9-BE41-4D4D-9B6A-7E60655B7951}"/>
    <dgm:cxn modelId="{C9D20FAF-F3CD-4847-BA49-2EC202805743}" type="presOf" srcId="{B7C3D14B-E368-4D5C-90F3-0A6AB0E96A45}" destId="{40CBEA76-914D-4CDC-85A0-68A4B848278C}" srcOrd="0" destOrd="2" presId="urn:microsoft.com/office/officeart/2005/8/layout/vList5"/>
    <dgm:cxn modelId="{CEAD2399-2480-43E3-945B-C5DE0D53E072}" srcId="{E816724C-F2C5-4C0A-A62B-A75DC625031F}" destId="{B7C3D14B-E368-4D5C-90F3-0A6AB0E96A45}" srcOrd="2" destOrd="0" parTransId="{A2FBE125-BBCD-4069-8887-008BA9D2A7BB}" sibTransId="{EE7D0D02-2407-4DD1-912E-AB9BEC5715D1}"/>
    <dgm:cxn modelId="{5D9BA2B4-4F27-40B9-9B64-8EB114071539}" type="presOf" srcId="{A0C72A2E-774A-49FC-9E3A-6AA56410ED18}" destId="{40CBEA76-914D-4CDC-85A0-68A4B848278C}" srcOrd="0" destOrd="1" presId="urn:microsoft.com/office/officeart/2005/8/layout/vList5"/>
    <dgm:cxn modelId="{769DC7B6-3A9D-4A61-BB05-5B3667AAADA2}" srcId="{08A7A70C-3C13-476D-A24C-BCDCB91D63EE}" destId="{4280CBFF-85BC-4774-8AE6-CEC89B61EFE0}" srcOrd="1" destOrd="0" parTransId="{59616FDC-E345-4C4D-8B50-6E5A2F78125D}" sibTransId="{2D02B388-E815-4D1F-83C1-ED32FEB5FEDB}"/>
    <dgm:cxn modelId="{4D643D65-73D0-42D6-A55E-31E23CA09381}" type="presOf" srcId="{08A7A70C-3C13-476D-A24C-BCDCB91D63EE}" destId="{24BA4AE7-2FA7-4F22-B821-E7BF098E92A5}" srcOrd="0" destOrd="0" presId="urn:microsoft.com/office/officeart/2005/8/layout/vList5"/>
    <dgm:cxn modelId="{243C251F-E0A2-4A6B-A583-E80DA2B916F7}" type="presOf" srcId="{5425B73F-B47C-48D7-A6B0-6FB612BF13AD}" destId="{46EDE60E-DDBA-41C8-8D2E-069A94008248}" srcOrd="0" destOrd="0" presId="urn:microsoft.com/office/officeart/2005/8/layout/vList5"/>
    <dgm:cxn modelId="{3DB5CC15-A0B4-44F9-BC3B-2B49DED9EA72}" srcId="{9EEBB6B4-EEE7-4256-B964-0DCA2DE32EEC}" destId="{08A7A70C-3C13-476D-A24C-BCDCB91D63EE}" srcOrd="1" destOrd="0" parTransId="{94A1A561-98E9-4C76-A982-3017CCDE1E4E}" sibTransId="{0D620A5E-3AE1-4217-901B-8473472B85CF}"/>
    <dgm:cxn modelId="{67835EDB-6204-400B-979B-CED94357417F}" type="presOf" srcId="{9EEBB6B4-EEE7-4256-B964-0DCA2DE32EEC}" destId="{F9C3CD1D-D59B-4E77-BE7B-2A5DE1E62C65}" srcOrd="0" destOrd="0" presId="urn:microsoft.com/office/officeart/2005/8/layout/vList5"/>
    <dgm:cxn modelId="{363B29F6-EC32-4219-96E4-79C79D3DBC25}" type="presParOf" srcId="{F9C3CD1D-D59B-4E77-BE7B-2A5DE1E62C65}" destId="{F5EA3AE1-7F7C-47F8-8BEB-1CE32D8D6FED}" srcOrd="0" destOrd="0" presId="urn:microsoft.com/office/officeart/2005/8/layout/vList5"/>
    <dgm:cxn modelId="{559A365B-C5BE-43E4-BD2C-36DDBFE17D4E}" type="presParOf" srcId="{F5EA3AE1-7F7C-47F8-8BEB-1CE32D8D6FED}" destId="{AAF3C28D-B147-4999-BAFA-D6DC79BB8E8F}" srcOrd="0" destOrd="0" presId="urn:microsoft.com/office/officeart/2005/8/layout/vList5"/>
    <dgm:cxn modelId="{65CAAF3E-1E14-421F-90C7-C197AB651E0C}" type="presParOf" srcId="{F5EA3AE1-7F7C-47F8-8BEB-1CE32D8D6FED}" destId="{40CBEA76-914D-4CDC-85A0-68A4B848278C}" srcOrd="1" destOrd="0" presId="urn:microsoft.com/office/officeart/2005/8/layout/vList5"/>
    <dgm:cxn modelId="{E34DA875-5253-41B6-B336-078B8E4C09F7}" type="presParOf" srcId="{F9C3CD1D-D59B-4E77-BE7B-2A5DE1E62C65}" destId="{E6D99067-5259-41D7-90B3-A0ECA259C7C5}" srcOrd="1" destOrd="0" presId="urn:microsoft.com/office/officeart/2005/8/layout/vList5"/>
    <dgm:cxn modelId="{93BF8AE9-34A5-4130-BB7B-47B5BB39E8AC}" type="presParOf" srcId="{F9C3CD1D-D59B-4E77-BE7B-2A5DE1E62C65}" destId="{A2D3A1F2-E0E3-41EC-9688-59636E03972F}" srcOrd="2" destOrd="0" presId="urn:microsoft.com/office/officeart/2005/8/layout/vList5"/>
    <dgm:cxn modelId="{FDD0F70C-9924-493B-B1FD-3522E27012B3}" type="presParOf" srcId="{A2D3A1F2-E0E3-41EC-9688-59636E03972F}" destId="{24BA4AE7-2FA7-4F22-B821-E7BF098E92A5}" srcOrd="0" destOrd="0" presId="urn:microsoft.com/office/officeart/2005/8/layout/vList5"/>
    <dgm:cxn modelId="{03AF7571-888F-4B00-8659-FF75405D4A05}" type="presParOf" srcId="{A2D3A1F2-E0E3-41EC-9688-59636E03972F}" destId="{46EDE60E-DDBA-41C8-8D2E-069A94008248}" srcOrd="1" destOrd="0" presId="urn:microsoft.com/office/officeart/2005/8/layout/vList5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B1946D7-3374-482C-88B1-A7F6AE818E9E}" type="doc">
      <dgm:prSet loTypeId="urn:microsoft.com/office/officeart/2005/8/layout/vList5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B4A2390-D439-482C-89CF-8B5EC64234B2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Языковые нарушения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670376C7-3571-4B67-A18F-759A138DE985}" type="parTrans" cxnId="{DD424F63-6EC0-45CA-A179-93F746E6E74C}">
      <dgm:prSet/>
      <dgm:spPr/>
      <dgm:t>
        <a:bodyPr/>
        <a:lstStyle/>
        <a:p>
          <a:endParaRPr lang="ru-RU"/>
        </a:p>
      </dgm:t>
    </dgm:pt>
    <dgm:pt modelId="{9C46494A-601E-4D19-8784-57008892B2F9}" type="sibTrans" cxnId="{DD424F63-6EC0-45CA-A179-93F746E6E74C}">
      <dgm:prSet/>
      <dgm:spPr/>
      <dgm:t>
        <a:bodyPr/>
        <a:lstStyle/>
        <a:p>
          <a:endParaRPr lang="ru-RU"/>
        </a:p>
      </dgm:t>
    </dgm:pt>
    <dgm:pt modelId="{ECB916CD-42A3-4F78-8D21-967DD02C5D31}">
      <dgm:prSet phldrT="[Текст]" custT="1"/>
      <dgm:spPr/>
      <dgm:t>
        <a:bodyPr/>
        <a:lstStyle/>
        <a:p>
          <a:r>
            <a:rPr lang="ru-RU" sz="2200" dirty="0" smtClean="0"/>
            <a:t>фонетическая и фонематическая системы страдают вторично</a:t>
          </a:r>
          <a:endParaRPr lang="ru-RU" sz="2200" dirty="0"/>
        </a:p>
      </dgm:t>
    </dgm:pt>
    <dgm:pt modelId="{6C0FB53A-7145-4F5A-9578-B4419D467C12}" type="parTrans" cxnId="{77432E42-D546-41EB-9DF2-103D2E6B2C08}">
      <dgm:prSet/>
      <dgm:spPr/>
      <dgm:t>
        <a:bodyPr/>
        <a:lstStyle/>
        <a:p>
          <a:endParaRPr lang="ru-RU"/>
        </a:p>
      </dgm:t>
    </dgm:pt>
    <dgm:pt modelId="{EE15D3BB-C4EA-4F93-8789-3F951BDADE2D}" type="sibTrans" cxnId="{77432E42-D546-41EB-9DF2-103D2E6B2C08}">
      <dgm:prSet/>
      <dgm:spPr/>
      <dgm:t>
        <a:bodyPr/>
        <a:lstStyle/>
        <a:p>
          <a:endParaRPr lang="ru-RU"/>
        </a:p>
      </dgm:t>
    </dgm:pt>
    <dgm:pt modelId="{B9AB31E9-229F-4B75-ACF9-C27644F40D14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Неязыковые нарушения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A567BB92-7948-43EC-B67A-B4891E5AFF42}" type="parTrans" cxnId="{BA8222A7-2FDD-42CB-8E70-446FAECE712F}">
      <dgm:prSet/>
      <dgm:spPr/>
      <dgm:t>
        <a:bodyPr/>
        <a:lstStyle/>
        <a:p>
          <a:endParaRPr lang="ru-RU"/>
        </a:p>
      </dgm:t>
    </dgm:pt>
    <dgm:pt modelId="{30A2F60F-5FDA-4667-BB52-BB5CA3FFF29D}" type="sibTrans" cxnId="{BA8222A7-2FDD-42CB-8E70-446FAECE712F}">
      <dgm:prSet/>
      <dgm:spPr/>
      <dgm:t>
        <a:bodyPr/>
        <a:lstStyle/>
        <a:p>
          <a:endParaRPr lang="ru-RU"/>
        </a:p>
      </dgm:t>
    </dgm:pt>
    <dgm:pt modelId="{48D978D6-C9F6-4FC3-B723-5B45DB1FF88A}">
      <dgm:prSet phldrT="[Текст]" custT="1"/>
      <dgm:spPr/>
      <dgm:t>
        <a:bodyPr/>
        <a:lstStyle/>
        <a:p>
          <a:r>
            <a:rPr lang="ru-RU" sz="2200" dirty="0" smtClean="0"/>
            <a:t>общая моторная неловкость </a:t>
          </a:r>
          <a:endParaRPr lang="ru-RU" sz="2200" dirty="0"/>
        </a:p>
      </dgm:t>
    </dgm:pt>
    <dgm:pt modelId="{29714F20-5EA3-4159-B10D-94EE0A77F9D4}" type="parTrans" cxnId="{546C345C-06E9-456C-ACF7-2E60829F8119}">
      <dgm:prSet/>
      <dgm:spPr/>
      <dgm:t>
        <a:bodyPr/>
        <a:lstStyle/>
        <a:p>
          <a:endParaRPr lang="ru-RU"/>
        </a:p>
      </dgm:t>
    </dgm:pt>
    <dgm:pt modelId="{CF850E59-9E3C-405B-8302-4CCA17C0F37E}" type="sibTrans" cxnId="{546C345C-06E9-456C-ACF7-2E60829F8119}">
      <dgm:prSet/>
      <dgm:spPr/>
      <dgm:t>
        <a:bodyPr/>
        <a:lstStyle/>
        <a:p>
          <a:endParaRPr lang="ru-RU"/>
        </a:p>
      </dgm:t>
    </dgm:pt>
    <dgm:pt modelId="{2BC94321-4958-4A5D-998D-B1FDDEF1ECA7}">
      <dgm:prSet custT="1"/>
      <dgm:spPr/>
      <dgm:t>
        <a:bodyPr/>
        <a:lstStyle/>
        <a:p>
          <a:r>
            <a:rPr lang="ru-RU" sz="2200" dirty="0" smtClean="0"/>
            <a:t>трудно переключения в артикуляции </a:t>
          </a:r>
          <a:endParaRPr lang="ru-RU" sz="2200" dirty="0"/>
        </a:p>
      </dgm:t>
    </dgm:pt>
    <dgm:pt modelId="{BDA93439-816F-4A1C-8B26-890E91700383}" type="parTrans" cxnId="{C02D7BAC-0D4B-4077-8911-1EEBC6197970}">
      <dgm:prSet/>
      <dgm:spPr/>
      <dgm:t>
        <a:bodyPr/>
        <a:lstStyle/>
        <a:p>
          <a:endParaRPr lang="ru-RU"/>
        </a:p>
      </dgm:t>
    </dgm:pt>
    <dgm:pt modelId="{C8047BD7-384E-41D5-8CF5-B261F9539FEA}" type="sibTrans" cxnId="{C02D7BAC-0D4B-4077-8911-1EEBC6197970}">
      <dgm:prSet/>
      <dgm:spPr/>
      <dgm:t>
        <a:bodyPr/>
        <a:lstStyle/>
        <a:p>
          <a:endParaRPr lang="ru-RU"/>
        </a:p>
      </dgm:t>
    </dgm:pt>
    <dgm:pt modelId="{82095026-7295-44E4-9D6C-E27D0734A2C3}">
      <dgm:prSet custT="1"/>
      <dgm:spPr/>
      <dgm:t>
        <a:bodyPr/>
        <a:lstStyle/>
        <a:p>
          <a:r>
            <a:rPr lang="ru-RU" sz="2200" u="none" dirty="0" smtClean="0"/>
            <a:t>словарный запас развивается медленно и искаженно</a:t>
          </a:r>
          <a:endParaRPr lang="ru-RU" sz="2200" u="none" dirty="0"/>
        </a:p>
      </dgm:t>
    </dgm:pt>
    <dgm:pt modelId="{830F4DE7-7CA5-444A-8C70-A76D10843305}" type="parTrans" cxnId="{B5157497-C312-4B65-805C-7CA9F67D5EEC}">
      <dgm:prSet/>
      <dgm:spPr/>
      <dgm:t>
        <a:bodyPr/>
        <a:lstStyle/>
        <a:p>
          <a:endParaRPr lang="ru-RU"/>
        </a:p>
      </dgm:t>
    </dgm:pt>
    <dgm:pt modelId="{BB56910B-9A5F-41C8-95C0-1DE77789AFE3}" type="sibTrans" cxnId="{B5157497-C312-4B65-805C-7CA9F67D5EEC}">
      <dgm:prSet/>
      <dgm:spPr/>
      <dgm:t>
        <a:bodyPr/>
        <a:lstStyle/>
        <a:p>
          <a:endParaRPr lang="ru-RU"/>
        </a:p>
      </dgm:t>
    </dgm:pt>
    <dgm:pt modelId="{1EA3C94F-FEC8-4D04-90BA-9B0C94DF5E12}">
      <dgm:prSet custT="1"/>
      <dgm:spPr/>
      <dgm:t>
        <a:bodyPr/>
        <a:lstStyle/>
        <a:p>
          <a:r>
            <a:rPr lang="ru-RU" sz="2200" u="none" dirty="0" smtClean="0"/>
            <a:t>структурный </a:t>
          </a:r>
          <a:r>
            <a:rPr lang="ru-RU" sz="2200" u="none" dirty="0" err="1" smtClean="0"/>
            <a:t>аграмматизм</a:t>
          </a:r>
          <a:r>
            <a:rPr lang="ru-RU" sz="2200" u="none" dirty="0" smtClean="0"/>
            <a:t> </a:t>
          </a:r>
          <a:endParaRPr lang="ru-RU" sz="2200" u="none" dirty="0"/>
        </a:p>
      </dgm:t>
    </dgm:pt>
    <dgm:pt modelId="{28253568-9D60-4BD3-88E6-14B89CBC71E2}" type="parTrans" cxnId="{02658877-EB53-4E6E-8ADC-7EED6C1164D5}">
      <dgm:prSet/>
      <dgm:spPr/>
      <dgm:t>
        <a:bodyPr/>
        <a:lstStyle/>
        <a:p>
          <a:endParaRPr lang="ru-RU"/>
        </a:p>
      </dgm:t>
    </dgm:pt>
    <dgm:pt modelId="{6A8D1192-6504-432E-97BB-ED6048D94CDC}" type="sibTrans" cxnId="{02658877-EB53-4E6E-8ADC-7EED6C1164D5}">
      <dgm:prSet/>
      <dgm:spPr/>
      <dgm:t>
        <a:bodyPr/>
        <a:lstStyle/>
        <a:p>
          <a:endParaRPr lang="ru-RU"/>
        </a:p>
      </dgm:t>
    </dgm:pt>
    <dgm:pt modelId="{BAAAF490-8836-4921-A609-A967BCB2423A}">
      <dgm:prSet custT="1"/>
      <dgm:spPr/>
      <dgm:t>
        <a:bodyPr/>
        <a:lstStyle/>
        <a:p>
          <a:r>
            <a:rPr lang="ru-RU" sz="2200" u="none" dirty="0" smtClean="0"/>
            <a:t>семантический </a:t>
          </a:r>
          <a:r>
            <a:rPr lang="ru-RU" sz="2200" u="none" dirty="0" err="1" smtClean="0"/>
            <a:t>аграмматизм</a:t>
          </a:r>
          <a:endParaRPr lang="ru-RU" sz="2200" u="none" dirty="0"/>
        </a:p>
      </dgm:t>
    </dgm:pt>
    <dgm:pt modelId="{AE969B5E-5321-42CA-92AF-43D01DF3EB2A}" type="parTrans" cxnId="{7A5F123E-40BB-4108-9B70-B89B2AD32BDE}">
      <dgm:prSet/>
      <dgm:spPr/>
      <dgm:t>
        <a:bodyPr/>
        <a:lstStyle/>
        <a:p>
          <a:endParaRPr lang="ru-RU"/>
        </a:p>
      </dgm:t>
    </dgm:pt>
    <dgm:pt modelId="{2251A667-72DE-4B95-9AD0-465B943E902F}" type="sibTrans" cxnId="{7A5F123E-40BB-4108-9B70-B89B2AD32BDE}">
      <dgm:prSet/>
      <dgm:spPr/>
      <dgm:t>
        <a:bodyPr/>
        <a:lstStyle/>
        <a:p>
          <a:endParaRPr lang="ru-RU"/>
        </a:p>
      </dgm:t>
    </dgm:pt>
    <dgm:pt modelId="{101BD1E6-10EA-45BF-A64D-814A37C84EB1}">
      <dgm:prSet phldrT="[Текст]" custT="1"/>
      <dgm:spPr/>
      <dgm:t>
        <a:bodyPr/>
        <a:lstStyle/>
        <a:p>
          <a:r>
            <a:rPr lang="ru-RU" sz="2200" dirty="0" smtClean="0"/>
            <a:t>недоразвитие высших психических функций (памяти, внимания, мышления)</a:t>
          </a:r>
          <a:endParaRPr lang="ru-RU" sz="2200" dirty="0"/>
        </a:p>
      </dgm:t>
    </dgm:pt>
    <dgm:pt modelId="{FFA88C3D-2EA7-4368-9CC2-AE74AD7F3891}" type="parTrans" cxnId="{EFF6AF93-35D8-4605-AA13-EB0FB6CE76A1}">
      <dgm:prSet/>
      <dgm:spPr/>
      <dgm:t>
        <a:bodyPr/>
        <a:lstStyle/>
        <a:p>
          <a:endParaRPr lang="ru-RU"/>
        </a:p>
      </dgm:t>
    </dgm:pt>
    <dgm:pt modelId="{A4645F0C-2A3F-4969-A5D4-01D0BBD15D2D}" type="sibTrans" cxnId="{EFF6AF93-35D8-4605-AA13-EB0FB6CE76A1}">
      <dgm:prSet/>
      <dgm:spPr/>
      <dgm:t>
        <a:bodyPr/>
        <a:lstStyle/>
        <a:p>
          <a:endParaRPr lang="ru-RU"/>
        </a:p>
      </dgm:t>
    </dgm:pt>
    <dgm:pt modelId="{F062A554-C96B-45E3-9A9E-EB32B1EBFE63}">
      <dgm:prSet phldrT="[Текст]" custT="1"/>
      <dgm:spPr/>
      <dgm:t>
        <a:bodyPr/>
        <a:lstStyle/>
        <a:p>
          <a:r>
            <a:rPr lang="ru-RU" sz="2200" dirty="0" smtClean="0"/>
            <a:t>бедность логических операций</a:t>
          </a:r>
          <a:endParaRPr lang="ru-RU" sz="2200" dirty="0"/>
        </a:p>
      </dgm:t>
    </dgm:pt>
    <dgm:pt modelId="{803F11E2-BFC8-4578-8DF8-7B2DF45F5AD8}" type="parTrans" cxnId="{ECA5DC7A-4779-4EB9-A7E5-35DC656235B1}">
      <dgm:prSet/>
      <dgm:spPr/>
      <dgm:t>
        <a:bodyPr/>
        <a:lstStyle/>
        <a:p>
          <a:endParaRPr lang="ru-RU"/>
        </a:p>
      </dgm:t>
    </dgm:pt>
    <dgm:pt modelId="{21BC75CF-13DE-4DA2-B5C0-0A03093217C5}" type="sibTrans" cxnId="{ECA5DC7A-4779-4EB9-A7E5-35DC656235B1}">
      <dgm:prSet/>
      <dgm:spPr/>
      <dgm:t>
        <a:bodyPr/>
        <a:lstStyle/>
        <a:p>
          <a:endParaRPr lang="ru-RU"/>
        </a:p>
      </dgm:t>
    </dgm:pt>
    <dgm:pt modelId="{425B0A8C-0024-42B9-B4C6-2272D1DE4F9F}">
      <dgm:prSet phldrT="[Текст]" custT="1"/>
      <dgm:spPr/>
      <dgm:t>
        <a:bodyPr/>
        <a:lstStyle/>
        <a:p>
          <a:r>
            <a:rPr lang="ru-RU" sz="2200" dirty="0" smtClean="0"/>
            <a:t>нарушение орального и динамического </a:t>
          </a:r>
          <a:r>
            <a:rPr lang="ru-RU" sz="2200" dirty="0" err="1" smtClean="0"/>
            <a:t>праксиса</a:t>
          </a:r>
          <a:endParaRPr lang="ru-RU" sz="2200" dirty="0"/>
        </a:p>
      </dgm:t>
    </dgm:pt>
    <dgm:pt modelId="{49F878C9-BC29-432A-BB1D-84F7B84DF7CD}" type="parTrans" cxnId="{1FB91948-B6D0-4570-B7ED-B93F88B9A0AD}">
      <dgm:prSet/>
      <dgm:spPr/>
      <dgm:t>
        <a:bodyPr/>
        <a:lstStyle/>
        <a:p>
          <a:endParaRPr lang="ru-RU"/>
        </a:p>
      </dgm:t>
    </dgm:pt>
    <dgm:pt modelId="{74C24A64-D7D2-4325-8EBC-579A1AE4C649}" type="sibTrans" cxnId="{1FB91948-B6D0-4570-B7ED-B93F88B9A0AD}">
      <dgm:prSet/>
      <dgm:spPr/>
      <dgm:t>
        <a:bodyPr/>
        <a:lstStyle/>
        <a:p>
          <a:endParaRPr lang="ru-RU"/>
        </a:p>
      </dgm:t>
    </dgm:pt>
    <dgm:pt modelId="{791BC955-4B32-4C4C-93AA-262CE055EDF9}">
      <dgm:prSet phldrT="[Текст]" custT="1"/>
      <dgm:spPr/>
      <dgm:t>
        <a:bodyPr/>
        <a:lstStyle/>
        <a:p>
          <a:r>
            <a:rPr lang="ru-RU" sz="2200" dirty="0" smtClean="0"/>
            <a:t>интеллектуальные расстройства являются вторичными</a:t>
          </a:r>
          <a:endParaRPr lang="ru-RU" sz="2200" dirty="0"/>
        </a:p>
      </dgm:t>
    </dgm:pt>
    <dgm:pt modelId="{EA19C412-D025-4AEE-B89B-BAC9A4A519AB}" type="parTrans" cxnId="{77A66325-B7D2-4887-B1F9-51D404F3DF39}">
      <dgm:prSet/>
      <dgm:spPr/>
      <dgm:t>
        <a:bodyPr/>
        <a:lstStyle/>
        <a:p>
          <a:endParaRPr lang="ru-RU"/>
        </a:p>
      </dgm:t>
    </dgm:pt>
    <dgm:pt modelId="{373AB9EB-91CC-48B5-A8D1-68B18E2EEB28}" type="sibTrans" cxnId="{77A66325-B7D2-4887-B1F9-51D404F3DF39}">
      <dgm:prSet/>
      <dgm:spPr/>
      <dgm:t>
        <a:bodyPr/>
        <a:lstStyle/>
        <a:p>
          <a:endParaRPr lang="ru-RU"/>
        </a:p>
      </dgm:t>
    </dgm:pt>
    <dgm:pt modelId="{0AECBB62-E86D-4747-978A-B3E1F8BBA9F9}">
      <dgm:prSet phldrT="[Текст]" custT="1"/>
      <dgm:spPr/>
      <dgm:t>
        <a:bodyPr/>
        <a:lstStyle/>
        <a:p>
          <a:r>
            <a:rPr lang="ru-RU" sz="2200" dirty="0" smtClean="0"/>
            <a:t>дети расторможены и импульсивны</a:t>
          </a:r>
          <a:endParaRPr lang="ru-RU" sz="2200" dirty="0"/>
        </a:p>
      </dgm:t>
    </dgm:pt>
    <dgm:pt modelId="{99F9DBB8-EED2-4577-9AF4-3446CA7AFC32}" type="parTrans" cxnId="{FFC53642-EA74-4E3E-BF23-6D2EC7E428B9}">
      <dgm:prSet/>
      <dgm:spPr/>
      <dgm:t>
        <a:bodyPr/>
        <a:lstStyle/>
        <a:p>
          <a:endParaRPr lang="ru-RU"/>
        </a:p>
      </dgm:t>
    </dgm:pt>
    <dgm:pt modelId="{E5009A1B-5F34-41F8-BEA6-B9E8669E0FF1}" type="sibTrans" cxnId="{FFC53642-EA74-4E3E-BF23-6D2EC7E428B9}">
      <dgm:prSet/>
      <dgm:spPr/>
      <dgm:t>
        <a:bodyPr/>
        <a:lstStyle/>
        <a:p>
          <a:endParaRPr lang="ru-RU"/>
        </a:p>
      </dgm:t>
    </dgm:pt>
    <dgm:pt modelId="{9825BDC7-C7DA-42A1-8EEA-EE010C18A261}" type="pres">
      <dgm:prSet presAssocID="{FB1946D7-3374-482C-88B1-A7F6AE818E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F63F0E-C285-4FBE-B477-01DEA0CE58BA}" type="pres">
      <dgm:prSet presAssocID="{2B4A2390-D439-482C-89CF-8B5EC64234B2}" presName="linNode" presStyleCnt="0"/>
      <dgm:spPr/>
      <dgm:t>
        <a:bodyPr/>
        <a:lstStyle/>
        <a:p>
          <a:endParaRPr lang="ru-RU"/>
        </a:p>
      </dgm:t>
    </dgm:pt>
    <dgm:pt modelId="{A1DF610A-71E7-432D-9C5A-8B7E15B6FF6B}" type="pres">
      <dgm:prSet presAssocID="{2B4A2390-D439-482C-89CF-8B5EC64234B2}" presName="parentText" presStyleLbl="node1" presStyleIdx="0" presStyleCnt="2" custScaleX="65123" custScaleY="606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A99DDA-D0BC-4EDF-8452-67F98B4AC3B6}" type="pres">
      <dgm:prSet presAssocID="{2B4A2390-D439-482C-89CF-8B5EC64234B2}" presName="descendantText" presStyleLbl="alignAccFollowNode1" presStyleIdx="0" presStyleCnt="2" custScaleX="130511" custScaleY="100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CB447E-BE0A-4BED-912E-478249D078C1}" type="pres">
      <dgm:prSet presAssocID="{9C46494A-601E-4D19-8784-57008892B2F9}" presName="sp" presStyleCnt="0"/>
      <dgm:spPr/>
      <dgm:t>
        <a:bodyPr/>
        <a:lstStyle/>
        <a:p>
          <a:endParaRPr lang="ru-RU"/>
        </a:p>
      </dgm:t>
    </dgm:pt>
    <dgm:pt modelId="{BCB2DA93-D20D-4065-B16B-A7FDCA14A1D2}" type="pres">
      <dgm:prSet presAssocID="{B9AB31E9-229F-4B75-ACF9-C27644F40D14}" presName="linNode" presStyleCnt="0"/>
      <dgm:spPr/>
      <dgm:t>
        <a:bodyPr/>
        <a:lstStyle/>
        <a:p>
          <a:endParaRPr lang="ru-RU"/>
        </a:p>
      </dgm:t>
    </dgm:pt>
    <dgm:pt modelId="{4DED0506-FCB3-460D-9506-6557CE8955B3}" type="pres">
      <dgm:prSet presAssocID="{B9AB31E9-229F-4B75-ACF9-C27644F40D14}" presName="parentText" presStyleLbl="node1" presStyleIdx="1" presStyleCnt="2" custScaleX="82372" custScaleY="642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BC54F2-F1BB-4C44-8CA4-17AD0BFC6F38}" type="pres">
      <dgm:prSet presAssocID="{B9AB31E9-229F-4B75-ACF9-C27644F40D14}" presName="descendantText" presStyleLbl="alignAccFollowNode1" presStyleIdx="1" presStyleCnt="2" custScaleX="151921" custScaleY="112498" custLinFactNeighborX="174" custLinFactNeighborY="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8222A7-2FDD-42CB-8E70-446FAECE712F}" srcId="{FB1946D7-3374-482C-88B1-A7F6AE818E9E}" destId="{B9AB31E9-229F-4B75-ACF9-C27644F40D14}" srcOrd="1" destOrd="0" parTransId="{A567BB92-7948-43EC-B67A-B4891E5AFF42}" sibTransId="{30A2F60F-5FDA-4667-BB52-BB5CA3FFF29D}"/>
    <dgm:cxn modelId="{B162FF49-F541-4441-826E-BD5EE5ADB1AE}" type="presOf" srcId="{ECB916CD-42A3-4F78-8D21-967DD02C5D31}" destId="{7BA99DDA-D0BC-4EDF-8452-67F98B4AC3B6}" srcOrd="0" destOrd="0" presId="urn:microsoft.com/office/officeart/2005/8/layout/vList5"/>
    <dgm:cxn modelId="{546C345C-06E9-456C-ACF7-2E60829F8119}" srcId="{B9AB31E9-229F-4B75-ACF9-C27644F40D14}" destId="{48D978D6-C9F6-4FC3-B723-5B45DB1FF88A}" srcOrd="0" destOrd="0" parTransId="{29714F20-5EA3-4159-B10D-94EE0A77F9D4}" sibTransId="{CF850E59-9E3C-405B-8302-4CCA17C0F37E}"/>
    <dgm:cxn modelId="{1FB91948-B6D0-4570-B7ED-B93F88B9A0AD}" srcId="{B9AB31E9-229F-4B75-ACF9-C27644F40D14}" destId="{425B0A8C-0024-42B9-B4C6-2272D1DE4F9F}" srcOrd="3" destOrd="0" parTransId="{49F878C9-BC29-432A-BB1D-84F7B84DF7CD}" sibTransId="{74C24A64-D7D2-4325-8EBC-579A1AE4C649}"/>
    <dgm:cxn modelId="{B35FF456-056A-4CF8-B020-F304B9CEE517}" type="presOf" srcId="{82095026-7295-44E4-9D6C-E27D0734A2C3}" destId="{7BA99DDA-D0BC-4EDF-8452-67F98B4AC3B6}" srcOrd="0" destOrd="2" presId="urn:microsoft.com/office/officeart/2005/8/layout/vList5"/>
    <dgm:cxn modelId="{322699BF-BDC7-41C0-9260-8DB086B58E08}" type="presOf" srcId="{BAAAF490-8836-4921-A609-A967BCB2423A}" destId="{7BA99DDA-D0BC-4EDF-8452-67F98B4AC3B6}" srcOrd="0" destOrd="4" presId="urn:microsoft.com/office/officeart/2005/8/layout/vList5"/>
    <dgm:cxn modelId="{ECA5DC7A-4779-4EB9-A7E5-35DC656235B1}" srcId="{B9AB31E9-229F-4B75-ACF9-C27644F40D14}" destId="{F062A554-C96B-45E3-9A9E-EB32B1EBFE63}" srcOrd="2" destOrd="0" parTransId="{803F11E2-BFC8-4578-8DF8-7B2DF45F5AD8}" sibTransId="{21BC75CF-13DE-4DA2-B5C0-0A03093217C5}"/>
    <dgm:cxn modelId="{02658877-EB53-4E6E-8ADC-7EED6C1164D5}" srcId="{2B4A2390-D439-482C-89CF-8B5EC64234B2}" destId="{1EA3C94F-FEC8-4D04-90BA-9B0C94DF5E12}" srcOrd="3" destOrd="0" parTransId="{28253568-9D60-4BD3-88E6-14B89CBC71E2}" sibTransId="{6A8D1192-6504-432E-97BB-ED6048D94CDC}"/>
    <dgm:cxn modelId="{49E56E89-08F3-4652-9A2F-FD4899C69D3A}" type="presOf" srcId="{0AECBB62-E86D-4747-978A-B3E1F8BBA9F9}" destId="{2EBC54F2-F1BB-4C44-8CA4-17AD0BFC6F38}" srcOrd="0" destOrd="5" presId="urn:microsoft.com/office/officeart/2005/8/layout/vList5"/>
    <dgm:cxn modelId="{7A5F123E-40BB-4108-9B70-B89B2AD32BDE}" srcId="{2B4A2390-D439-482C-89CF-8B5EC64234B2}" destId="{BAAAF490-8836-4921-A609-A967BCB2423A}" srcOrd="4" destOrd="0" parTransId="{AE969B5E-5321-42CA-92AF-43D01DF3EB2A}" sibTransId="{2251A667-72DE-4B95-9AD0-465B943E902F}"/>
    <dgm:cxn modelId="{F8261023-950D-4FE5-BBF1-B3A0CCD4F64B}" type="presOf" srcId="{101BD1E6-10EA-45BF-A64D-814A37C84EB1}" destId="{2EBC54F2-F1BB-4C44-8CA4-17AD0BFC6F38}" srcOrd="0" destOrd="1" presId="urn:microsoft.com/office/officeart/2005/8/layout/vList5"/>
    <dgm:cxn modelId="{0BD76BB6-EDAC-4DDC-BAB2-FF66BF6CC4A3}" type="presOf" srcId="{1EA3C94F-FEC8-4D04-90BA-9B0C94DF5E12}" destId="{7BA99DDA-D0BC-4EDF-8452-67F98B4AC3B6}" srcOrd="0" destOrd="3" presId="urn:microsoft.com/office/officeart/2005/8/layout/vList5"/>
    <dgm:cxn modelId="{77A66325-B7D2-4887-B1F9-51D404F3DF39}" srcId="{B9AB31E9-229F-4B75-ACF9-C27644F40D14}" destId="{791BC955-4B32-4C4C-93AA-262CE055EDF9}" srcOrd="4" destOrd="0" parTransId="{EA19C412-D025-4AEE-B89B-BAC9A4A519AB}" sibTransId="{373AB9EB-91CC-48B5-A8D1-68B18E2EEB28}"/>
    <dgm:cxn modelId="{1041B72B-C603-486D-899D-2F9A6A9AABAE}" type="presOf" srcId="{F062A554-C96B-45E3-9A9E-EB32B1EBFE63}" destId="{2EBC54F2-F1BB-4C44-8CA4-17AD0BFC6F38}" srcOrd="0" destOrd="2" presId="urn:microsoft.com/office/officeart/2005/8/layout/vList5"/>
    <dgm:cxn modelId="{EFF6AF93-35D8-4605-AA13-EB0FB6CE76A1}" srcId="{B9AB31E9-229F-4B75-ACF9-C27644F40D14}" destId="{101BD1E6-10EA-45BF-A64D-814A37C84EB1}" srcOrd="1" destOrd="0" parTransId="{FFA88C3D-2EA7-4368-9CC2-AE74AD7F3891}" sibTransId="{A4645F0C-2A3F-4969-A5D4-01D0BBD15D2D}"/>
    <dgm:cxn modelId="{B609DEE4-F747-4958-8B40-6FF01A0171DB}" type="presOf" srcId="{B9AB31E9-229F-4B75-ACF9-C27644F40D14}" destId="{4DED0506-FCB3-460D-9506-6557CE8955B3}" srcOrd="0" destOrd="0" presId="urn:microsoft.com/office/officeart/2005/8/layout/vList5"/>
    <dgm:cxn modelId="{77432E42-D546-41EB-9DF2-103D2E6B2C08}" srcId="{2B4A2390-D439-482C-89CF-8B5EC64234B2}" destId="{ECB916CD-42A3-4F78-8D21-967DD02C5D31}" srcOrd="0" destOrd="0" parTransId="{6C0FB53A-7145-4F5A-9578-B4419D467C12}" sibTransId="{EE15D3BB-C4EA-4F93-8789-3F951BDADE2D}"/>
    <dgm:cxn modelId="{58317537-012D-4A1B-9AA0-C713B6C07856}" type="presOf" srcId="{FB1946D7-3374-482C-88B1-A7F6AE818E9E}" destId="{9825BDC7-C7DA-42A1-8EEA-EE010C18A261}" srcOrd="0" destOrd="0" presId="urn:microsoft.com/office/officeart/2005/8/layout/vList5"/>
    <dgm:cxn modelId="{FFC53642-EA74-4E3E-BF23-6D2EC7E428B9}" srcId="{B9AB31E9-229F-4B75-ACF9-C27644F40D14}" destId="{0AECBB62-E86D-4747-978A-B3E1F8BBA9F9}" srcOrd="5" destOrd="0" parTransId="{99F9DBB8-EED2-4577-9AF4-3446CA7AFC32}" sibTransId="{E5009A1B-5F34-41F8-BEA6-B9E8669E0FF1}"/>
    <dgm:cxn modelId="{47211D15-F558-475D-A26E-7C51D4D02872}" type="presOf" srcId="{2BC94321-4958-4A5D-998D-B1FDDEF1ECA7}" destId="{7BA99DDA-D0BC-4EDF-8452-67F98B4AC3B6}" srcOrd="0" destOrd="1" presId="urn:microsoft.com/office/officeart/2005/8/layout/vList5"/>
    <dgm:cxn modelId="{5FB095A9-0CD5-421C-824D-1F58E7888B68}" type="presOf" srcId="{791BC955-4B32-4C4C-93AA-262CE055EDF9}" destId="{2EBC54F2-F1BB-4C44-8CA4-17AD0BFC6F38}" srcOrd="0" destOrd="4" presId="urn:microsoft.com/office/officeart/2005/8/layout/vList5"/>
    <dgm:cxn modelId="{B5157497-C312-4B65-805C-7CA9F67D5EEC}" srcId="{2B4A2390-D439-482C-89CF-8B5EC64234B2}" destId="{82095026-7295-44E4-9D6C-E27D0734A2C3}" srcOrd="2" destOrd="0" parTransId="{830F4DE7-7CA5-444A-8C70-A76D10843305}" sibTransId="{BB56910B-9A5F-41C8-95C0-1DE77789AFE3}"/>
    <dgm:cxn modelId="{96C041D3-5059-4E4F-8BAA-D5AED43D69F4}" type="presOf" srcId="{48D978D6-C9F6-4FC3-B723-5B45DB1FF88A}" destId="{2EBC54F2-F1BB-4C44-8CA4-17AD0BFC6F38}" srcOrd="0" destOrd="0" presId="urn:microsoft.com/office/officeart/2005/8/layout/vList5"/>
    <dgm:cxn modelId="{D697FEFA-C14F-42D0-A259-A6A6A4ECAF52}" type="presOf" srcId="{425B0A8C-0024-42B9-B4C6-2272D1DE4F9F}" destId="{2EBC54F2-F1BB-4C44-8CA4-17AD0BFC6F38}" srcOrd="0" destOrd="3" presId="urn:microsoft.com/office/officeart/2005/8/layout/vList5"/>
    <dgm:cxn modelId="{C02D7BAC-0D4B-4077-8911-1EEBC6197970}" srcId="{2B4A2390-D439-482C-89CF-8B5EC64234B2}" destId="{2BC94321-4958-4A5D-998D-B1FDDEF1ECA7}" srcOrd="1" destOrd="0" parTransId="{BDA93439-816F-4A1C-8B26-890E91700383}" sibTransId="{C8047BD7-384E-41D5-8CF5-B261F9539FEA}"/>
    <dgm:cxn modelId="{07CF9407-42EA-4A30-9741-1EE2AC63DFB4}" type="presOf" srcId="{2B4A2390-D439-482C-89CF-8B5EC64234B2}" destId="{A1DF610A-71E7-432D-9C5A-8B7E15B6FF6B}" srcOrd="0" destOrd="0" presId="urn:microsoft.com/office/officeart/2005/8/layout/vList5"/>
    <dgm:cxn modelId="{DD424F63-6EC0-45CA-A179-93F746E6E74C}" srcId="{FB1946D7-3374-482C-88B1-A7F6AE818E9E}" destId="{2B4A2390-D439-482C-89CF-8B5EC64234B2}" srcOrd="0" destOrd="0" parTransId="{670376C7-3571-4B67-A18F-759A138DE985}" sibTransId="{9C46494A-601E-4D19-8784-57008892B2F9}"/>
    <dgm:cxn modelId="{475BBD77-4BBA-459F-BD0D-73A7D9502612}" type="presParOf" srcId="{9825BDC7-C7DA-42A1-8EEA-EE010C18A261}" destId="{09F63F0E-C285-4FBE-B477-01DEA0CE58BA}" srcOrd="0" destOrd="0" presId="urn:microsoft.com/office/officeart/2005/8/layout/vList5"/>
    <dgm:cxn modelId="{536A77CB-8594-48C7-BA03-9A9D6ADACF32}" type="presParOf" srcId="{09F63F0E-C285-4FBE-B477-01DEA0CE58BA}" destId="{A1DF610A-71E7-432D-9C5A-8B7E15B6FF6B}" srcOrd="0" destOrd="0" presId="urn:microsoft.com/office/officeart/2005/8/layout/vList5"/>
    <dgm:cxn modelId="{D21DBA44-3F95-40DD-BFE4-F24AEA19AA97}" type="presParOf" srcId="{09F63F0E-C285-4FBE-B477-01DEA0CE58BA}" destId="{7BA99DDA-D0BC-4EDF-8452-67F98B4AC3B6}" srcOrd="1" destOrd="0" presId="urn:microsoft.com/office/officeart/2005/8/layout/vList5"/>
    <dgm:cxn modelId="{4C94ABD4-1ED1-49BE-9408-6B59CD6DD315}" type="presParOf" srcId="{9825BDC7-C7DA-42A1-8EEA-EE010C18A261}" destId="{60CB447E-BE0A-4BED-912E-478249D078C1}" srcOrd="1" destOrd="0" presId="urn:microsoft.com/office/officeart/2005/8/layout/vList5"/>
    <dgm:cxn modelId="{A2E111B7-0977-4DDB-94C2-EAB3D262A245}" type="presParOf" srcId="{9825BDC7-C7DA-42A1-8EEA-EE010C18A261}" destId="{BCB2DA93-D20D-4065-B16B-A7FDCA14A1D2}" srcOrd="2" destOrd="0" presId="urn:microsoft.com/office/officeart/2005/8/layout/vList5"/>
    <dgm:cxn modelId="{010A1DD1-B282-411B-ACB0-F00D0846E0D4}" type="presParOf" srcId="{BCB2DA93-D20D-4065-B16B-A7FDCA14A1D2}" destId="{4DED0506-FCB3-460D-9506-6557CE8955B3}" srcOrd="0" destOrd="0" presId="urn:microsoft.com/office/officeart/2005/8/layout/vList5"/>
    <dgm:cxn modelId="{CF721A79-6EE1-4276-B3D4-6F28D4FF2E4F}" type="presParOf" srcId="{BCB2DA93-D20D-4065-B16B-A7FDCA14A1D2}" destId="{2EBC54F2-F1BB-4C44-8CA4-17AD0BFC6F38}" srcOrd="1" destOrd="0" presId="urn:microsoft.com/office/officeart/2005/8/layout/vList5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777DC8D-A729-4EF3-80EF-B6F4FEE57D31}" type="doc">
      <dgm:prSet loTypeId="urn:microsoft.com/office/officeart/2005/8/layout/vList5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FC6A1D7-F4D9-4E9A-B906-AB6669913C4F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bg2">
                  <a:lumMod val="25000"/>
                </a:schemeClr>
              </a:solidFill>
            </a:rPr>
            <a:t>1 уровень</a:t>
          </a:r>
          <a:endParaRPr lang="ru-RU" sz="3200" dirty="0">
            <a:solidFill>
              <a:schemeClr val="bg2">
                <a:lumMod val="25000"/>
              </a:schemeClr>
            </a:solidFill>
          </a:endParaRPr>
        </a:p>
      </dgm:t>
    </dgm:pt>
    <dgm:pt modelId="{48176F36-6D30-4220-922B-2678F7125C95}" type="parTrans" cxnId="{26BF8178-D83E-4A67-8EB3-27A41D0D0FCC}">
      <dgm:prSet/>
      <dgm:spPr/>
      <dgm:t>
        <a:bodyPr/>
        <a:lstStyle/>
        <a:p>
          <a:endParaRPr lang="ru-RU"/>
        </a:p>
      </dgm:t>
    </dgm:pt>
    <dgm:pt modelId="{F0115905-D977-46A8-8525-AC19C685D1DB}" type="sibTrans" cxnId="{26BF8178-D83E-4A67-8EB3-27A41D0D0FCC}">
      <dgm:prSet/>
      <dgm:spPr/>
      <dgm:t>
        <a:bodyPr/>
        <a:lstStyle/>
        <a:p>
          <a:endParaRPr lang="ru-RU"/>
        </a:p>
      </dgm:t>
    </dgm:pt>
    <dgm:pt modelId="{15E2E92C-48BB-4780-BF61-FE37D6C91780}">
      <dgm:prSet phldrT="[Текст]" custT="1"/>
      <dgm:spPr/>
      <dgm:t>
        <a:bodyPr/>
        <a:lstStyle/>
        <a:p>
          <a:r>
            <a:rPr lang="ru-RU" sz="2400" dirty="0" smtClean="0"/>
            <a:t>отсутствие общеупотребительной речи </a:t>
          </a:r>
          <a:endParaRPr lang="ru-RU" sz="2400" dirty="0"/>
        </a:p>
      </dgm:t>
    </dgm:pt>
    <dgm:pt modelId="{4EB3C612-F33C-4DB6-9AE1-629C568B3B45}" type="parTrans" cxnId="{7AFC2390-0AAB-4775-9C1C-DE530BE27E6D}">
      <dgm:prSet/>
      <dgm:spPr/>
      <dgm:t>
        <a:bodyPr/>
        <a:lstStyle/>
        <a:p>
          <a:endParaRPr lang="ru-RU"/>
        </a:p>
      </dgm:t>
    </dgm:pt>
    <dgm:pt modelId="{8100C273-B9B4-4AC8-9F92-27C9BFDC6D29}" type="sibTrans" cxnId="{7AFC2390-0AAB-4775-9C1C-DE530BE27E6D}">
      <dgm:prSet/>
      <dgm:spPr/>
      <dgm:t>
        <a:bodyPr/>
        <a:lstStyle/>
        <a:p>
          <a:endParaRPr lang="ru-RU"/>
        </a:p>
      </dgm:t>
    </dgm:pt>
    <dgm:pt modelId="{F589977B-D7DF-413A-91E9-CD4E6574BEA4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bg2">
                  <a:lumMod val="25000"/>
                </a:schemeClr>
              </a:solidFill>
            </a:rPr>
            <a:t>2 уровень</a:t>
          </a:r>
          <a:endParaRPr lang="ru-RU" sz="3200" dirty="0">
            <a:solidFill>
              <a:schemeClr val="bg2">
                <a:lumMod val="25000"/>
              </a:schemeClr>
            </a:solidFill>
          </a:endParaRPr>
        </a:p>
      </dgm:t>
    </dgm:pt>
    <dgm:pt modelId="{D1169DED-F238-4F71-8810-25BE44427EE3}" type="parTrans" cxnId="{EA29D2A0-4285-41B8-A15F-7353E1BF6FC0}">
      <dgm:prSet/>
      <dgm:spPr/>
      <dgm:t>
        <a:bodyPr/>
        <a:lstStyle/>
        <a:p>
          <a:endParaRPr lang="ru-RU"/>
        </a:p>
      </dgm:t>
    </dgm:pt>
    <dgm:pt modelId="{BEF1850A-6BD5-4781-9B71-11773E2368DF}" type="sibTrans" cxnId="{EA29D2A0-4285-41B8-A15F-7353E1BF6FC0}">
      <dgm:prSet/>
      <dgm:spPr/>
      <dgm:t>
        <a:bodyPr/>
        <a:lstStyle/>
        <a:p>
          <a:endParaRPr lang="ru-RU"/>
        </a:p>
      </dgm:t>
    </dgm:pt>
    <dgm:pt modelId="{24447726-43A9-472F-B6CF-CBA945D29296}">
      <dgm:prSet phldrT="[Текст]" custT="1"/>
      <dgm:spPr/>
      <dgm:t>
        <a:bodyPr/>
        <a:lstStyle/>
        <a:p>
          <a:r>
            <a:rPr lang="ru-RU" sz="2400" dirty="0" smtClean="0"/>
            <a:t>начатки общеупотребительной речи</a:t>
          </a:r>
          <a:endParaRPr lang="ru-RU" sz="2400" dirty="0"/>
        </a:p>
      </dgm:t>
    </dgm:pt>
    <dgm:pt modelId="{F1C25A11-D917-411B-9F8F-E1888E0FF495}" type="parTrans" cxnId="{7451B997-3D40-46D4-9C92-260731E3BE58}">
      <dgm:prSet/>
      <dgm:spPr/>
      <dgm:t>
        <a:bodyPr/>
        <a:lstStyle/>
        <a:p>
          <a:endParaRPr lang="ru-RU"/>
        </a:p>
      </dgm:t>
    </dgm:pt>
    <dgm:pt modelId="{4DFF6AB5-6574-409A-9911-DE0300AB8846}" type="sibTrans" cxnId="{7451B997-3D40-46D4-9C92-260731E3BE58}">
      <dgm:prSet/>
      <dgm:spPr/>
      <dgm:t>
        <a:bodyPr/>
        <a:lstStyle/>
        <a:p>
          <a:endParaRPr lang="ru-RU"/>
        </a:p>
      </dgm:t>
    </dgm:pt>
    <dgm:pt modelId="{DA78BE03-EC9C-4C4A-8738-728731E2D68C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bg2">
                  <a:lumMod val="25000"/>
                </a:schemeClr>
              </a:solidFill>
            </a:rPr>
            <a:t>3 уровень</a:t>
          </a:r>
          <a:endParaRPr lang="ru-RU" sz="3200" dirty="0">
            <a:solidFill>
              <a:schemeClr val="bg2">
                <a:lumMod val="25000"/>
              </a:schemeClr>
            </a:solidFill>
          </a:endParaRPr>
        </a:p>
      </dgm:t>
    </dgm:pt>
    <dgm:pt modelId="{7CB504C1-E612-46CC-8081-5149A70C899C}" type="parTrans" cxnId="{F700B1D2-65BC-4A05-B59E-902803FC60C3}">
      <dgm:prSet/>
      <dgm:spPr/>
      <dgm:t>
        <a:bodyPr/>
        <a:lstStyle/>
        <a:p>
          <a:endParaRPr lang="ru-RU"/>
        </a:p>
      </dgm:t>
    </dgm:pt>
    <dgm:pt modelId="{0D18FC48-1888-4129-98D5-F14729264723}" type="sibTrans" cxnId="{F700B1D2-65BC-4A05-B59E-902803FC60C3}">
      <dgm:prSet/>
      <dgm:spPr/>
      <dgm:t>
        <a:bodyPr/>
        <a:lstStyle/>
        <a:p>
          <a:endParaRPr lang="ru-RU"/>
        </a:p>
      </dgm:t>
    </dgm:pt>
    <dgm:pt modelId="{3478A243-235B-43C6-B2C7-2BADF15952C1}">
      <dgm:prSet phldrT="[Текст]" custT="1"/>
      <dgm:spPr/>
      <dgm:t>
        <a:bodyPr/>
        <a:lstStyle/>
        <a:p>
          <a:r>
            <a:rPr lang="ru-RU" sz="2400" dirty="0" smtClean="0"/>
            <a:t>развернутая речь с элементами недоразвития во всей речевой системе</a:t>
          </a:r>
          <a:endParaRPr lang="ru-RU" sz="2400" dirty="0"/>
        </a:p>
      </dgm:t>
    </dgm:pt>
    <dgm:pt modelId="{D36E5FCB-54BA-4426-BAEF-BAFEC277A917}" type="parTrans" cxnId="{44CE3A18-AC61-49B9-B029-6648B0B08FAE}">
      <dgm:prSet/>
      <dgm:spPr/>
      <dgm:t>
        <a:bodyPr/>
        <a:lstStyle/>
        <a:p>
          <a:endParaRPr lang="ru-RU"/>
        </a:p>
      </dgm:t>
    </dgm:pt>
    <dgm:pt modelId="{9287BEB7-9633-4922-BD66-D9D7A21B84CA}" type="sibTrans" cxnId="{44CE3A18-AC61-49B9-B029-6648B0B08FAE}">
      <dgm:prSet/>
      <dgm:spPr/>
      <dgm:t>
        <a:bodyPr/>
        <a:lstStyle/>
        <a:p>
          <a:endParaRPr lang="ru-RU"/>
        </a:p>
      </dgm:t>
    </dgm:pt>
    <dgm:pt modelId="{237EB1D7-074A-4FC6-8AA3-23F05464B88D}">
      <dgm:prSet custT="1"/>
      <dgm:spPr/>
      <dgm:t>
        <a:bodyPr/>
        <a:lstStyle/>
        <a:p>
          <a:r>
            <a:rPr lang="ru-RU" sz="3200" dirty="0" smtClean="0">
              <a:solidFill>
                <a:schemeClr val="bg2">
                  <a:lumMod val="25000"/>
                </a:schemeClr>
              </a:solidFill>
            </a:rPr>
            <a:t>4 уровень</a:t>
          </a:r>
          <a:endParaRPr lang="ru-RU" sz="3200" dirty="0">
            <a:solidFill>
              <a:schemeClr val="bg2">
                <a:lumMod val="25000"/>
              </a:schemeClr>
            </a:solidFill>
          </a:endParaRPr>
        </a:p>
      </dgm:t>
    </dgm:pt>
    <dgm:pt modelId="{726E5C07-4FDB-4363-BFCF-E1895CB38224}" type="parTrans" cxnId="{925B83DF-5A6F-4175-B901-28448E84C6E2}">
      <dgm:prSet/>
      <dgm:spPr/>
      <dgm:t>
        <a:bodyPr/>
        <a:lstStyle/>
        <a:p>
          <a:endParaRPr lang="ru-RU"/>
        </a:p>
      </dgm:t>
    </dgm:pt>
    <dgm:pt modelId="{5EEE87A6-7F05-4935-A008-F4B0D8EA5FF1}" type="sibTrans" cxnId="{925B83DF-5A6F-4175-B901-28448E84C6E2}">
      <dgm:prSet/>
      <dgm:spPr/>
      <dgm:t>
        <a:bodyPr/>
        <a:lstStyle/>
        <a:p>
          <a:endParaRPr lang="ru-RU"/>
        </a:p>
      </dgm:t>
    </dgm:pt>
    <dgm:pt modelId="{10C4E5B1-C3A9-40EB-8769-71A827919FE4}">
      <dgm:prSet/>
      <dgm:spPr/>
      <dgm:t>
        <a:bodyPr/>
        <a:lstStyle/>
        <a:p>
          <a:endParaRPr lang="ru-RU" sz="1700" dirty="0"/>
        </a:p>
      </dgm:t>
    </dgm:pt>
    <dgm:pt modelId="{97B94698-7589-41AB-882B-524C3A09AEF1}" type="parTrans" cxnId="{76A204C1-8074-4756-BD47-5FC27B176A9B}">
      <dgm:prSet/>
      <dgm:spPr/>
      <dgm:t>
        <a:bodyPr/>
        <a:lstStyle/>
        <a:p>
          <a:endParaRPr lang="ru-RU"/>
        </a:p>
      </dgm:t>
    </dgm:pt>
    <dgm:pt modelId="{521F966F-E067-448D-A1D2-D0192BF7B877}" type="sibTrans" cxnId="{76A204C1-8074-4756-BD47-5FC27B176A9B}">
      <dgm:prSet/>
      <dgm:spPr/>
      <dgm:t>
        <a:bodyPr/>
        <a:lstStyle/>
        <a:p>
          <a:endParaRPr lang="ru-RU"/>
        </a:p>
      </dgm:t>
    </dgm:pt>
    <dgm:pt modelId="{D9C5E4A1-9265-430F-9BA7-233661159F9E}">
      <dgm:prSet custT="1"/>
      <dgm:spPr/>
      <dgm:t>
        <a:bodyPr/>
        <a:lstStyle/>
        <a:p>
          <a:r>
            <a:rPr lang="ru-RU" sz="2400" dirty="0" smtClean="0"/>
            <a:t>характеризуется отдельными пробелами в развитии лексики и грамматического строя  (Т.Б. Филичева)</a:t>
          </a:r>
          <a:endParaRPr lang="ru-RU" sz="2400" dirty="0"/>
        </a:p>
      </dgm:t>
    </dgm:pt>
    <dgm:pt modelId="{64DB056B-0007-4288-B8FA-4DCDC1BC3710}" type="parTrans" cxnId="{EEBFD8E5-CBCF-4F42-9914-3E56A3226693}">
      <dgm:prSet/>
      <dgm:spPr/>
      <dgm:t>
        <a:bodyPr/>
        <a:lstStyle/>
        <a:p>
          <a:endParaRPr lang="ru-RU"/>
        </a:p>
      </dgm:t>
    </dgm:pt>
    <dgm:pt modelId="{B9E74A94-1898-4B4B-8D9D-894133099287}" type="sibTrans" cxnId="{EEBFD8E5-CBCF-4F42-9914-3E56A3226693}">
      <dgm:prSet/>
      <dgm:spPr/>
      <dgm:t>
        <a:bodyPr/>
        <a:lstStyle/>
        <a:p>
          <a:endParaRPr lang="ru-RU"/>
        </a:p>
      </dgm:t>
    </dgm:pt>
    <dgm:pt modelId="{115C133B-3C77-4A7A-A376-9B68C85530BA}" type="pres">
      <dgm:prSet presAssocID="{C777DC8D-A729-4EF3-80EF-B6F4FEE57D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675A80-A4A2-4AA2-82F1-02C6657D2F7C}" type="pres">
      <dgm:prSet presAssocID="{DFC6A1D7-F4D9-4E9A-B906-AB6669913C4F}" presName="linNode" presStyleCnt="0"/>
      <dgm:spPr/>
    </dgm:pt>
    <dgm:pt modelId="{5C6EC316-8780-4C48-A2B7-A05D7C72263D}" type="pres">
      <dgm:prSet presAssocID="{DFC6A1D7-F4D9-4E9A-B906-AB6669913C4F}" presName="parentText" presStyleLbl="node1" presStyleIdx="0" presStyleCnt="4" custScaleX="63407" custScaleY="757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6D3DF-DC42-4BAD-AB2E-0352566EF4BE}" type="pres">
      <dgm:prSet presAssocID="{DFC6A1D7-F4D9-4E9A-B906-AB6669913C4F}" presName="descendantText" presStyleLbl="alignAccFollowNode1" presStyleIdx="0" presStyleCnt="4" custScaleX="119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137F0-EFD7-40D6-B8BC-F7B31ECAE21D}" type="pres">
      <dgm:prSet presAssocID="{F0115905-D977-46A8-8525-AC19C685D1DB}" presName="sp" presStyleCnt="0"/>
      <dgm:spPr/>
    </dgm:pt>
    <dgm:pt modelId="{0BE3F2C5-1DCB-493C-BC26-2858079ACF06}" type="pres">
      <dgm:prSet presAssocID="{F589977B-D7DF-413A-91E9-CD4E6574BEA4}" presName="linNode" presStyleCnt="0"/>
      <dgm:spPr/>
    </dgm:pt>
    <dgm:pt modelId="{196FA7ED-45B2-4401-AA23-A9B4CEF62AD7}" type="pres">
      <dgm:prSet presAssocID="{F589977B-D7DF-413A-91E9-CD4E6574BEA4}" presName="parentText" presStyleLbl="node1" presStyleIdx="1" presStyleCnt="4" custScaleX="63331" custScaleY="795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B9C81-F0EE-4CAB-A8A9-561392A51FF1}" type="pres">
      <dgm:prSet presAssocID="{F589977B-D7DF-413A-91E9-CD4E6574BEA4}" presName="descendantText" presStyleLbl="alignAccFollowNode1" presStyleIdx="1" presStyleCnt="4" custScaleX="1196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6E694-5A99-40CC-B239-44723557B573}" type="pres">
      <dgm:prSet presAssocID="{BEF1850A-6BD5-4781-9B71-11773E2368DF}" presName="sp" presStyleCnt="0"/>
      <dgm:spPr/>
    </dgm:pt>
    <dgm:pt modelId="{C79897DE-0371-4009-A5AF-243DF8225345}" type="pres">
      <dgm:prSet presAssocID="{DA78BE03-EC9C-4C4A-8738-728731E2D68C}" presName="linNode" presStyleCnt="0"/>
      <dgm:spPr/>
    </dgm:pt>
    <dgm:pt modelId="{A08C0F55-3B14-43D6-9A45-4EC410C78DC6}" type="pres">
      <dgm:prSet presAssocID="{DA78BE03-EC9C-4C4A-8738-728731E2D68C}" presName="parentText" presStyleLbl="node1" presStyleIdx="2" presStyleCnt="4" custScaleX="65066" custScaleY="868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0CA9F-5997-4211-9018-E965D1BE512F}" type="pres">
      <dgm:prSet presAssocID="{DA78BE03-EC9C-4C4A-8738-728731E2D68C}" presName="descendantText" presStyleLbl="alignAccFollowNode1" presStyleIdx="2" presStyleCnt="4" custScaleX="120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534FF1-705F-4B01-B6B7-CE44FEF2A1E8}" type="pres">
      <dgm:prSet presAssocID="{0D18FC48-1888-4129-98D5-F14729264723}" presName="sp" presStyleCnt="0"/>
      <dgm:spPr/>
    </dgm:pt>
    <dgm:pt modelId="{D57EFAB1-6FFD-4AC8-B821-6C962717CF00}" type="pres">
      <dgm:prSet presAssocID="{237EB1D7-074A-4FC6-8AA3-23F05464B88D}" presName="linNode" presStyleCnt="0"/>
      <dgm:spPr/>
    </dgm:pt>
    <dgm:pt modelId="{022AE05E-6ED4-40AD-A742-745A2DE424E3}" type="pres">
      <dgm:prSet presAssocID="{237EB1D7-074A-4FC6-8AA3-23F05464B88D}" presName="parentText" presStyleLbl="node1" presStyleIdx="3" presStyleCnt="4" custScaleX="63696" custScaleY="1014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32A98-DAC6-4E9E-9F6E-B72B0EBED7C1}" type="pres">
      <dgm:prSet presAssocID="{237EB1D7-074A-4FC6-8AA3-23F05464B88D}" presName="descendantText" presStyleLbl="alignAccFollowNode1" presStyleIdx="3" presStyleCnt="4" custScaleX="127426" custScaleY="125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294FB1-1323-457E-B2B3-337CBAB22680}" type="presOf" srcId="{24447726-43A9-472F-B6CF-CBA945D29296}" destId="{93BB9C81-F0EE-4CAB-A8A9-561392A51FF1}" srcOrd="0" destOrd="0" presId="urn:microsoft.com/office/officeart/2005/8/layout/vList5"/>
    <dgm:cxn modelId="{EEBFD8E5-CBCF-4F42-9914-3E56A3226693}" srcId="{237EB1D7-074A-4FC6-8AA3-23F05464B88D}" destId="{D9C5E4A1-9265-430F-9BA7-233661159F9E}" srcOrd="1" destOrd="0" parTransId="{64DB056B-0007-4288-B8FA-4DCDC1BC3710}" sibTransId="{B9E74A94-1898-4B4B-8D9D-894133099287}"/>
    <dgm:cxn modelId="{26BF8178-D83E-4A67-8EB3-27A41D0D0FCC}" srcId="{C777DC8D-A729-4EF3-80EF-B6F4FEE57D31}" destId="{DFC6A1D7-F4D9-4E9A-B906-AB6669913C4F}" srcOrd="0" destOrd="0" parTransId="{48176F36-6D30-4220-922B-2678F7125C95}" sibTransId="{F0115905-D977-46A8-8525-AC19C685D1DB}"/>
    <dgm:cxn modelId="{7AFC2390-0AAB-4775-9C1C-DE530BE27E6D}" srcId="{DFC6A1D7-F4D9-4E9A-B906-AB6669913C4F}" destId="{15E2E92C-48BB-4780-BF61-FE37D6C91780}" srcOrd="0" destOrd="0" parTransId="{4EB3C612-F33C-4DB6-9AE1-629C568B3B45}" sibTransId="{8100C273-B9B4-4AC8-9F92-27C9BFDC6D29}"/>
    <dgm:cxn modelId="{925B83DF-5A6F-4175-B901-28448E84C6E2}" srcId="{C777DC8D-A729-4EF3-80EF-B6F4FEE57D31}" destId="{237EB1D7-074A-4FC6-8AA3-23F05464B88D}" srcOrd="3" destOrd="0" parTransId="{726E5C07-4FDB-4363-BFCF-E1895CB38224}" sibTransId="{5EEE87A6-7F05-4935-A008-F4B0D8EA5FF1}"/>
    <dgm:cxn modelId="{ADC50C64-7F65-4909-BD2B-198665949088}" type="presOf" srcId="{3478A243-235B-43C6-B2C7-2BADF15952C1}" destId="{A340CA9F-5997-4211-9018-E965D1BE512F}" srcOrd="0" destOrd="0" presId="urn:microsoft.com/office/officeart/2005/8/layout/vList5"/>
    <dgm:cxn modelId="{F9F3EE66-1449-40DC-A4A0-EACCF7DEC14C}" type="presOf" srcId="{F589977B-D7DF-413A-91E9-CD4E6574BEA4}" destId="{196FA7ED-45B2-4401-AA23-A9B4CEF62AD7}" srcOrd="0" destOrd="0" presId="urn:microsoft.com/office/officeart/2005/8/layout/vList5"/>
    <dgm:cxn modelId="{E25C69D6-FE42-45FE-AB22-6712DE5F00B8}" type="presOf" srcId="{D9C5E4A1-9265-430F-9BA7-233661159F9E}" destId="{61532A98-DAC6-4E9E-9F6E-B72B0EBED7C1}" srcOrd="0" destOrd="1" presId="urn:microsoft.com/office/officeart/2005/8/layout/vList5"/>
    <dgm:cxn modelId="{EA29D2A0-4285-41B8-A15F-7353E1BF6FC0}" srcId="{C777DC8D-A729-4EF3-80EF-B6F4FEE57D31}" destId="{F589977B-D7DF-413A-91E9-CD4E6574BEA4}" srcOrd="1" destOrd="0" parTransId="{D1169DED-F238-4F71-8810-25BE44427EE3}" sibTransId="{BEF1850A-6BD5-4781-9B71-11773E2368DF}"/>
    <dgm:cxn modelId="{7451B997-3D40-46D4-9C92-260731E3BE58}" srcId="{F589977B-D7DF-413A-91E9-CD4E6574BEA4}" destId="{24447726-43A9-472F-B6CF-CBA945D29296}" srcOrd="0" destOrd="0" parTransId="{F1C25A11-D917-411B-9F8F-E1888E0FF495}" sibTransId="{4DFF6AB5-6574-409A-9911-DE0300AB8846}"/>
    <dgm:cxn modelId="{F700B1D2-65BC-4A05-B59E-902803FC60C3}" srcId="{C777DC8D-A729-4EF3-80EF-B6F4FEE57D31}" destId="{DA78BE03-EC9C-4C4A-8738-728731E2D68C}" srcOrd="2" destOrd="0" parTransId="{7CB504C1-E612-46CC-8081-5149A70C899C}" sibTransId="{0D18FC48-1888-4129-98D5-F14729264723}"/>
    <dgm:cxn modelId="{44CE3A18-AC61-49B9-B029-6648B0B08FAE}" srcId="{DA78BE03-EC9C-4C4A-8738-728731E2D68C}" destId="{3478A243-235B-43C6-B2C7-2BADF15952C1}" srcOrd="0" destOrd="0" parTransId="{D36E5FCB-54BA-4426-BAEF-BAFEC277A917}" sibTransId="{9287BEB7-9633-4922-BD66-D9D7A21B84CA}"/>
    <dgm:cxn modelId="{5EB822CB-87BB-40CC-8FF1-DFF9AD7826B3}" type="presOf" srcId="{C777DC8D-A729-4EF3-80EF-B6F4FEE57D31}" destId="{115C133B-3C77-4A7A-A376-9B68C85530BA}" srcOrd="0" destOrd="0" presId="urn:microsoft.com/office/officeart/2005/8/layout/vList5"/>
    <dgm:cxn modelId="{132C8072-BD48-4672-AE64-83F07C960381}" type="presOf" srcId="{15E2E92C-48BB-4780-BF61-FE37D6C91780}" destId="{6F76D3DF-DC42-4BAD-AB2E-0352566EF4BE}" srcOrd="0" destOrd="0" presId="urn:microsoft.com/office/officeart/2005/8/layout/vList5"/>
    <dgm:cxn modelId="{908E74F3-C3E9-4E6E-A284-5FA1D9745F5A}" type="presOf" srcId="{DA78BE03-EC9C-4C4A-8738-728731E2D68C}" destId="{A08C0F55-3B14-43D6-9A45-4EC410C78DC6}" srcOrd="0" destOrd="0" presId="urn:microsoft.com/office/officeart/2005/8/layout/vList5"/>
    <dgm:cxn modelId="{3E9179B4-06F2-4B66-BF15-ECDF9C99398A}" type="presOf" srcId="{237EB1D7-074A-4FC6-8AA3-23F05464B88D}" destId="{022AE05E-6ED4-40AD-A742-745A2DE424E3}" srcOrd="0" destOrd="0" presId="urn:microsoft.com/office/officeart/2005/8/layout/vList5"/>
    <dgm:cxn modelId="{0FD6A2E0-92E5-419B-B18B-2689E1C055DC}" type="presOf" srcId="{10C4E5B1-C3A9-40EB-8769-71A827919FE4}" destId="{61532A98-DAC6-4E9E-9F6E-B72B0EBED7C1}" srcOrd="0" destOrd="0" presId="urn:microsoft.com/office/officeart/2005/8/layout/vList5"/>
    <dgm:cxn modelId="{76A204C1-8074-4756-BD47-5FC27B176A9B}" srcId="{237EB1D7-074A-4FC6-8AA3-23F05464B88D}" destId="{10C4E5B1-C3A9-40EB-8769-71A827919FE4}" srcOrd="0" destOrd="0" parTransId="{97B94698-7589-41AB-882B-524C3A09AEF1}" sibTransId="{521F966F-E067-448D-A1D2-D0192BF7B877}"/>
    <dgm:cxn modelId="{48EF83CA-C65D-4414-8331-4D667FC1DEE0}" type="presOf" srcId="{DFC6A1D7-F4D9-4E9A-B906-AB6669913C4F}" destId="{5C6EC316-8780-4C48-A2B7-A05D7C72263D}" srcOrd="0" destOrd="0" presId="urn:microsoft.com/office/officeart/2005/8/layout/vList5"/>
    <dgm:cxn modelId="{B7E03B13-3B57-4E48-BA6A-BC53A2751F94}" type="presParOf" srcId="{115C133B-3C77-4A7A-A376-9B68C85530BA}" destId="{9A675A80-A4A2-4AA2-82F1-02C6657D2F7C}" srcOrd="0" destOrd="0" presId="urn:microsoft.com/office/officeart/2005/8/layout/vList5"/>
    <dgm:cxn modelId="{F6560FD1-EE36-4F7F-B451-9A87B450EAD7}" type="presParOf" srcId="{9A675A80-A4A2-4AA2-82F1-02C6657D2F7C}" destId="{5C6EC316-8780-4C48-A2B7-A05D7C72263D}" srcOrd="0" destOrd="0" presId="urn:microsoft.com/office/officeart/2005/8/layout/vList5"/>
    <dgm:cxn modelId="{2B01C3B4-F41E-437F-8A55-1F4ADC147D61}" type="presParOf" srcId="{9A675A80-A4A2-4AA2-82F1-02C6657D2F7C}" destId="{6F76D3DF-DC42-4BAD-AB2E-0352566EF4BE}" srcOrd="1" destOrd="0" presId="urn:microsoft.com/office/officeart/2005/8/layout/vList5"/>
    <dgm:cxn modelId="{E1A2977B-47C8-4F20-A25C-FF8E36682D15}" type="presParOf" srcId="{115C133B-3C77-4A7A-A376-9B68C85530BA}" destId="{CB2137F0-EFD7-40D6-B8BC-F7B31ECAE21D}" srcOrd="1" destOrd="0" presId="urn:microsoft.com/office/officeart/2005/8/layout/vList5"/>
    <dgm:cxn modelId="{02083498-CC3E-4B1F-9FBA-4F92CE123361}" type="presParOf" srcId="{115C133B-3C77-4A7A-A376-9B68C85530BA}" destId="{0BE3F2C5-1DCB-493C-BC26-2858079ACF06}" srcOrd="2" destOrd="0" presId="urn:microsoft.com/office/officeart/2005/8/layout/vList5"/>
    <dgm:cxn modelId="{773DD4DA-E236-4ED3-9257-203A659EAC4C}" type="presParOf" srcId="{0BE3F2C5-1DCB-493C-BC26-2858079ACF06}" destId="{196FA7ED-45B2-4401-AA23-A9B4CEF62AD7}" srcOrd="0" destOrd="0" presId="urn:microsoft.com/office/officeart/2005/8/layout/vList5"/>
    <dgm:cxn modelId="{E6E66578-B7B7-4B78-8221-9DF7821EDF81}" type="presParOf" srcId="{0BE3F2C5-1DCB-493C-BC26-2858079ACF06}" destId="{93BB9C81-F0EE-4CAB-A8A9-561392A51FF1}" srcOrd="1" destOrd="0" presId="urn:microsoft.com/office/officeart/2005/8/layout/vList5"/>
    <dgm:cxn modelId="{75EB60E0-40BF-42F8-A386-B7AA4FBC9013}" type="presParOf" srcId="{115C133B-3C77-4A7A-A376-9B68C85530BA}" destId="{6006E694-5A99-40CC-B239-44723557B573}" srcOrd="3" destOrd="0" presId="urn:microsoft.com/office/officeart/2005/8/layout/vList5"/>
    <dgm:cxn modelId="{2E08C265-3AF7-4901-82A8-959C7AD534B4}" type="presParOf" srcId="{115C133B-3C77-4A7A-A376-9B68C85530BA}" destId="{C79897DE-0371-4009-A5AF-243DF8225345}" srcOrd="4" destOrd="0" presId="urn:microsoft.com/office/officeart/2005/8/layout/vList5"/>
    <dgm:cxn modelId="{D214BA81-ED2E-4697-B75D-A382910E4153}" type="presParOf" srcId="{C79897DE-0371-4009-A5AF-243DF8225345}" destId="{A08C0F55-3B14-43D6-9A45-4EC410C78DC6}" srcOrd="0" destOrd="0" presId="urn:microsoft.com/office/officeart/2005/8/layout/vList5"/>
    <dgm:cxn modelId="{DC572B87-C777-405A-BE8B-E27126B9114D}" type="presParOf" srcId="{C79897DE-0371-4009-A5AF-243DF8225345}" destId="{A340CA9F-5997-4211-9018-E965D1BE512F}" srcOrd="1" destOrd="0" presId="urn:microsoft.com/office/officeart/2005/8/layout/vList5"/>
    <dgm:cxn modelId="{16508678-0766-4F16-A96A-7FCF08D48FD0}" type="presParOf" srcId="{115C133B-3C77-4A7A-A376-9B68C85530BA}" destId="{75534FF1-705F-4B01-B6B7-CE44FEF2A1E8}" srcOrd="5" destOrd="0" presId="urn:microsoft.com/office/officeart/2005/8/layout/vList5"/>
    <dgm:cxn modelId="{0034D1BD-A6C7-4DFF-8F3E-980183FC898B}" type="presParOf" srcId="{115C133B-3C77-4A7A-A376-9B68C85530BA}" destId="{D57EFAB1-6FFD-4AC8-B821-6C962717CF00}" srcOrd="6" destOrd="0" presId="urn:microsoft.com/office/officeart/2005/8/layout/vList5"/>
    <dgm:cxn modelId="{00CE026C-CAD7-4F9A-9150-07C430A82201}" type="presParOf" srcId="{D57EFAB1-6FFD-4AC8-B821-6C962717CF00}" destId="{022AE05E-6ED4-40AD-A742-745A2DE424E3}" srcOrd="0" destOrd="0" presId="urn:microsoft.com/office/officeart/2005/8/layout/vList5"/>
    <dgm:cxn modelId="{F37C1FD4-7582-4CA6-AD76-1DF505E28431}" type="presParOf" srcId="{D57EFAB1-6FFD-4AC8-B821-6C962717CF00}" destId="{61532A98-DAC6-4E9E-9F6E-B72B0EBED7C1}" srcOrd="1" destOrd="0" presId="urn:microsoft.com/office/officeart/2005/8/layout/vList5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DCF2611-B1E9-431A-AF65-F5DFC723A806}" type="doc">
      <dgm:prSet loTypeId="urn:microsoft.com/office/officeart/2005/8/layout/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068D755-0E66-4599-8A1E-4B166A5A2448}">
      <dgm:prSet custT="1"/>
      <dgm:spPr/>
      <dgm:t>
        <a:bodyPr/>
        <a:lstStyle/>
        <a:p>
          <a:r>
            <a:rPr lang="ru-RU" sz="2800" dirty="0" smtClean="0">
              <a:solidFill>
                <a:schemeClr val="bg2">
                  <a:lumMod val="25000"/>
                </a:schemeClr>
              </a:solidFill>
            </a:rPr>
            <a:t>нарушения мозгового кровообращения (ишемическая болезнь сердца, инсульт) </a:t>
          </a:r>
        </a:p>
      </dgm:t>
    </dgm:pt>
    <dgm:pt modelId="{EEA7046F-E41D-4BE9-8157-5EEBC4377DED}" type="parTrans" cxnId="{4797AB00-69B8-4E06-8F1F-87DD55CF043A}">
      <dgm:prSet/>
      <dgm:spPr/>
      <dgm:t>
        <a:bodyPr/>
        <a:lstStyle/>
        <a:p>
          <a:endParaRPr lang="ru-RU"/>
        </a:p>
      </dgm:t>
    </dgm:pt>
    <dgm:pt modelId="{7493C0A7-D1F2-4389-ABAB-431FF00EE5C0}" type="sibTrans" cxnId="{4797AB00-69B8-4E06-8F1F-87DD55CF043A}">
      <dgm:prSet/>
      <dgm:spPr/>
      <dgm:t>
        <a:bodyPr/>
        <a:lstStyle/>
        <a:p>
          <a:endParaRPr lang="ru-RU"/>
        </a:p>
      </dgm:t>
    </dgm:pt>
    <dgm:pt modelId="{E9B98F9E-4B63-426A-8E5D-3D8090B30906}">
      <dgm:prSet custT="1"/>
      <dgm:spPr/>
      <dgm:t>
        <a:bodyPr/>
        <a:lstStyle/>
        <a:p>
          <a:r>
            <a:rPr lang="ru-RU" sz="2800" dirty="0" smtClean="0">
              <a:solidFill>
                <a:schemeClr val="bg2">
                  <a:lumMod val="25000"/>
                </a:schemeClr>
              </a:solidFill>
            </a:rPr>
            <a:t>травмы головного мозга</a:t>
          </a:r>
        </a:p>
      </dgm:t>
    </dgm:pt>
    <dgm:pt modelId="{CB7BC5FA-748E-4E8F-A784-3DA3CFB7AB9A}" type="parTrans" cxnId="{141C6688-4CE4-419E-B1AE-AD6AAEBEC537}">
      <dgm:prSet/>
      <dgm:spPr/>
      <dgm:t>
        <a:bodyPr/>
        <a:lstStyle/>
        <a:p>
          <a:endParaRPr lang="ru-RU"/>
        </a:p>
      </dgm:t>
    </dgm:pt>
    <dgm:pt modelId="{FAE78656-6648-4480-8F15-2C7F175DBBA0}" type="sibTrans" cxnId="{141C6688-4CE4-419E-B1AE-AD6AAEBEC537}">
      <dgm:prSet/>
      <dgm:spPr/>
      <dgm:t>
        <a:bodyPr/>
        <a:lstStyle/>
        <a:p>
          <a:endParaRPr lang="ru-RU"/>
        </a:p>
      </dgm:t>
    </dgm:pt>
    <dgm:pt modelId="{3939AAFB-8C79-4565-AD86-8D5CEF92F71A}">
      <dgm:prSet custT="1"/>
      <dgm:spPr/>
      <dgm:t>
        <a:bodyPr/>
        <a:lstStyle/>
        <a:p>
          <a:r>
            <a:rPr lang="ru-RU" sz="2800" dirty="0" smtClean="0">
              <a:solidFill>
                <a:schemeClr val="bg2">
                  <a:lumMod val="25000"/>
                </a:schemeClr>
              </a:solidFill>
            </a:rPr>
            <a:t>опухоли головного мозга</a:t>
          </a:r>
        </a:p>
      </dgm:t>
    </dgm:pt>
    <dgm:pt modelId="{950B1539-6CD6-4BAD-8283-7FC50E1608B7}" type="parTrans" cxnId="{B126EA32-E570-47A3-BB84-3568751617A1}">
      <dgm:prSet/>
      <dgm:spPr/>
      <dgm:t>
        <a:bodyPr/>
        <a:lstStyle/>
        <a:p>
          <a:endParaRPr lang="ru-RU"/>
        </a:p>
      </dgm:t>
    </dgm:pt>
    <dgm:pt modelId="{6218D09F-3C1C-4873-AF0D-37DCA4633509}" type="sibTrans" cxnId="{B126EA32-E570-47A3-BB84-3568751617A1}">
      <dgm:prSet/>
      <dgm:spPr/>
      <dgm:t>
        <a:bodyPr/>
        <a:lstStyle/>
        <a:p>
          <a:endParaRPr lang="ru-RU"/>
        </a:p>
      </dgm:t>
    </dgm:pt>
    <dgm:pt modelId="{DA844D2D-3C2F-4576-9545-CEAB69288FD4}">
      <dgm:prSet custT="1"/>
      <dgm:spPr/>
      <dgm:t>
        <a:bodyPr/>
        <a:lstStyle/>
        <a:p>
          <a:r>
            <a:rPr lang="ru-RU" sz="2800" dirty="0" smtClean="0">
              <a:solidFill>
                <a:schemeClr val="bg2">
                  <a:lumMod val="25000"/>
                </a:schemeClr>
              </a:solidFill>
            </a:rPr>
            <a:t>разрыв аневризмы сосудов головного мозга</a:t>
          </a:r>
        </a:p>
      </dgm:t>
    </dgm:pt>
    <dgm:pt modelId="{5F4B397A-90F5-4397-9C82-0AF18D1A430F}" type="parTrans" cxnId="{45F3093F-968B-4F96-84A1-33DCF46DFEFD}">
      <dgm:prSet/>
      <dgm:spPr/>
      <dgm:t>
        <a:bodyPr/>
        <a:lstStyle/>
        <a:p>
          <a:endParaRPr lang="ru-RU"/>
        </a:p>
      </dgm:t>
    </dgm:pt>
    <dgm:pt modelId="{2B178809-F1EF-414F-8D56-FA0B816DA5E6}" type="sibTrans" cxnId="{45F3093F-968B-4F96-84A1-33DCF46DFEFD}">
      <dgm:prSet/>
      <dgm:spPr/>
      <dgm:t>
        <a:bodyPr/>
        <a:lstStyle/>
        <a:p>
          <a:endParaRPr lang="ru-RU"/>
        </a:p>
      </dgm:t>
    </dgm:pt>
    <dgm:pt modelId="{A906563E-156C-4CE4-A7E7-CBDBAF27DE10}">
      <dgm:prSet custT="1"/>
      <dgm:spPr/>
      <dgm:t>
        <a:bodyPr/>
        <a:lstStyle/>
        <a:p>
          <a:r>
            <a:rPr lang="ru-RU" sz="2800" dirty="0" smtClean="0">
              <a:solidFill>
                <a:schemeClr val="bg2">
                  <a:lumMod val="25000"/>
                </a:schemeClr>
              </a:solidFill>
            </a:rPr>
            <a:t>инфекционные заболевания головного мозга – у подростков, молодых людей, реже у детей</a:t>
          </a:r>
        </a:p>
      </dgm:t>
    </dgm:pt>
    <dgm:pt modelId="{58BFCA5A-1DE3-49E9-BE0B-5689709CFCC5}" type="parTrans" cxnId="{8DDA4BF6-890D-4D6D-9B0F-1689A3604C67}">
      <dgm:prSet/>
      <dgm:spPr/>
      <dgm:t>
        <a:bodyPr/>
        <a:lstStyle/>
        <a:p>
          <a:endParaRPr lang="ru-RU"/>
        </a:p>
      </dgm:t>
    </dgm:pt>
    <dgm:pt modelId="{AA48B53A-6BE6-4DA6-ADA0-208F7710C02A}" type="sibTrans" cxnId="{8DDA4BF6-890D-4D6D-9B0F-1689A3604C67}">
      <dgm:prSet/>
      <dgm:spPr/>
      <dgm:t>
        <a:bodyPr/>
        <a:lstStyle/>
        <a:p>
          <a:endParaRPr lang="ru-RU"/>
        </a:p>
      </dgm:t>
    </dgm:pt>
    <dgm:pt modelId="{10F60483-DF45-4175-8C0F-EA207AFED6B0}" type="pres">
      <dgm:prSet presAssocID="{5DCF2611-B1E9-431A-AF65-F5DFC723A8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8494C1-8BE0-477C-BB96-0877F7EC8067}" type="pres">
      <dgm:prSet presAssocID="{F068D755-0E66-4599-8A1E-4B166A5A2448}" presName="parentLin" presStyleCnt="0"/>
      <dgm:spPr/>
      <dgm:t>
        <a:bodyPr/>
        <a:lstStyle/>
        <a:p>
          <a:endParaRPr lang="ru-RU"/>
        </a:p>
      </dgm:t>
    </dgm:pt>
    <dgm:pt modelId="{300BC18F-C4F4-4D53-B188-41830C082CC6}" type="pres">
      <dgm:prSet presAssocID="{F068D755-0E66-4599-8A1E-4B166A5A244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3B3D7627-DB88-4E17-8E7A-5837EAB5533B}" type="pres">
      <dgm:prSet presAssocID="{F068D755-0E66-4599-8A1E-4B166A5A2448}" presName="parentText" presStyleLbl="node1" presStyleIdx="0" presStyleCnt="5" custScaleX="120091" custScaleY="2550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2215A-45A7-4555-80B9-A83585F5A5E3}" type="pres">
      <dgm:prSet presAssocID="{F068D755-0E66-4599-8A1E-4B166A5A2448}" presName="negativeSpace" presStyleCnt="0"/>
      <dgm:spPr/>
      <dgm:t>
        <a:bodyPr/>
        <a:lstStyle/>
        <a:p>
          <a:endParaRPr lang="ru-RU"/>
        </a:p>
      </dgm:t>
    </dgm:pt>
    <dgm:pt modelId="{7672DD02-52A8-4F13-B6CC-5EF6C76D2BA4}" type="pres">
      <dgm:prSet presAssocID="{F068D755-0E66-4599-8A1E-4B166A5A2448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359F6-9C44-4FF4-A3FF-E74F74953A25}" type="pres">
      <dgm:prSet presAssocID="{7493C0A7-D1F2-4389-ABAB-431FF00EE5C0}" presName="spaceBetweenRectangles" presStyleCnt="0"/>
      <dgm:spPr/>
      <dgm:t>
        <a:bodyPr/>
        <a:lstStyle/>
        <a:p>
          <a:endParaRPr lang="ru-RU"/>
        </a:p>
      </dgm:t>
    </dgm:pt>
    <dgm:pt modelId="{CA1B3C8D-00A8-4F19-97AD-FAE10A834827}" type="pres">
      <dgm:prSet presAssocID="{E9B98F9E-4B63-426A-8E5D-3D8090B30906}" presName="parentLin" presStyleCnt="0"/>
      <dgm:spPr/>
      <dgm:t>
        <a:bodyPr/>
        <a:lstStyle/>
        <a:p>
          <a:endParaRPr lang="ru-RU"/>
        </a:p>
      </dgm:t>
    </dgm:pt>
    <dgm:pt modelId="{DC9BD160-2C73-4F62-A61F-8BAC6502F680}" type="pres">
      <dgm:prSet presAssocID="{E9B98F9E-4B63-426A-8E5D-3D8090B3090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7FF2500-0EAC-47D1-8B40-83AACF4E145E}" type="pres">
      <dgm:prSet presAssocID="{E9B98F9E-4B63-426A-8E5D-3D8090B30906}" presName="parentText" presStyleLbl="node1" presStyleIdx="1" presStyleCnt="5" custScaleX="120090" custScaleY="1516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D967BC-2540-4EF0-BC38-BFE1A678044C}" type="pres">
      <dgm:prSet presAssocID="{E9B98F9E-4B63-426A-8E5D-3D8090B30906}" presName="negativeSpace" presStyleCnt="0"/>
      <dgm:spPr/>
      <dgm:t>
        <a:bodyPr/>
        <a:lstStyle/>
        <a:p>
          <a:endParaRPr lang="ru-RU"/>
        </a:p>
      </dgm:t>
    </dgm:pt>
    <dgm:pt modelId="{8EB69356-3849-4A62-829C-51529BF76F34}" type="pres">
      <dgm:prSet presAssocID="{E9B98F9E-4B63-426A-8E5D-3D8090B30906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E9F4D-17C8-4BD8-A84D-E33CB4D9D3F0}" type="pres">
      <dgm:prSet presAssocID="{FAE78656-6648-4480-8F15-2C7F175DBBA0}" presName="spaceBetweenRectangles" presStyleCnt="0"/>
      <dgm:spPr/>
      <dgm:t>
        <a:bodyPr/>
        <a:lstStyle/>
        <a:p>
          <a:endParaRPr lang="ru-RU"/>
        </a:p>
      </dgm:t>
    </dgm:pt>
    <dgm:pt modelId="{D278FB8B-66C3-4F3E-9FD5-2C8C85A55F42}" type="pres">
      <dgm:prSet presAssocID="{3939AAFB-8C79-4565-AD86-8D5CEF92F71A}" presName="parentLin" presStyleCnt="0"/>
      <dgm:spPr/>
      <dgm:t>
        <a:bodyPr/>
        <a:lstStyle/>
        <a:p>
          <a:endParaRPr lang="ru-RU"/>
        </a:p>
      </dgm:t>
    </dgm:pt>
    <dgm:pt modelId="{4893598E-2037-4989-8351-5E0DA96FE7DF}" type="pres">
      <dgm:prSet presAssocID="{3939AAFB-8C79-4565-AD86-8D5CEF92F71A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7655158B-DA6D-4715-94C3-E9403298CA23}" type="pres">
      <dgm:prSet presAssocID="{3939AAFB-8C79-4565-AD86-8D5CEF92F71A}" presName="parentText" presStyleLbl="node1" presStyleIdx="2" presStyleCnt="5" custScaleX="120090" custScaleY="1516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F512C3-F976-4443-93BF-50352BCF3EE2}" type="pres">
      <dgm:prSet presAssocID="{3939AAFB-8C79-4565-AD86-8D5CEF92F71A}" presName="negativeSpace" presStyleCnt="0"/>
      <dgm:spPr/>
      <dgm:t>
        <a:bodyPr/>
        <a:lstStyle/>
        <a:p>
          <a:endParaRPr lang="ru-RU"/>
        </a:p>
      </dgm:t>
    </dgm:pt>
    <dgm:pt modelId="{E8844E0B-E255-4C3C-8099-361C48A900EA}" type="pres">
      <dgm:prSet presAssocID="{3939AAFB-8C79-4565-AD86-8D5CEF92F71A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0F209-0E4E-4D5D-81CF-5803FFC8E849}" type="pres">
      <dgm:prSet presAssocID="{6218D09F-3C1C-4873-AF0D-37DCA4633509}" presName="spaceBetweenRectangles" presStyleCnt="0"/>
      <dgm:spPr/>
      <dgm:t>
        <a:bodyPr/>
        <a:lstStyle/>
        <a:p>
          <a:endParaRPr lang="ru-RU"/>
        </a:p>
      </dgm:t>
    </dgm:pt>
    <dgm:pt modelId="{80832D85-E066-4751-BBE2-D8D3C952AB43}" type="pres">
      <dgm:prSet presAssocID="{DA844D2D-3C2F-4576-9545-CEAB69288FD4}" presName="parentLin" presStyleCnt="0"/>
      <dgm:spPr/>
      <dgm:t>
        <a:bodyPr/>
        <a:lstStyle/>
        <a:p>
          <a:endParaRPr lang="ru-RU"/>
        </a:p>
      </dgm:t>
    </dgm:pt>
    <dgm:pt modelId="{29020E97-5927-4EBF-AD04-ACEA61649F6C}" type="pres">
      <dgm:prSet presAssocID="{DA844D2D-3C2F-4576-9545-CEAB69288FD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FD6CDF9-E13F-45CA-BE72-4B81B03551DD}" type="pres">
      <dgm:prSet presAssocID="{DA844D2D-3C2F-4576-9545-CEAB69288FD4}" presName="parentText" presStyleLbl="node1" presStyleIdx="3" presStyleCnt="5" custScaleX="122321" custScaleY="1516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DC84E-31E4-4E6D-AD49-C53E1445F777}" type="pres">
      <dgm:prSet presAssocID="{DA844D2D-3C2F-4576-9545-CEAB69288FD4}" presName="negativeSpace" presStyleCnt="0"/>
      <dgm:spPr/>
      <dgm:t>
        <a:bodyPr/>
        <a:lstStyle/>
        <a:p>
          <a:endParaRPr lang="ru-RU"/>
        </a:p>
      </dgm:t>
    </dgm:pt>
    <dgm:pt modelId="{B274061F-B172-4738-BF78-8AB6D6998D9F}" type="pres">
      <dgm:prSet presAssocID="{DA844D2D-3C2F-4576-9545-CEAB69288FD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F2250-E045-491A-AA10-9BA636FA7CA7}" type="pres">
      <dgm:prSet presAssocID="{2B178809-F1EF-414F-8D56-FA0B816DA5E6}" presName="spaceBetweenRectangles" presStyleCnt="0"/>
      <dgm:spPr/>
      <dgm:t>
        <a:bodyPr/>
        <a:lstStyle/>
        <a:p>
          <a:endParaRPr lang="ru-RU"/>
        </a:p>
      </dgm:t>
    </dgm:pt>
    <dgm:pt modelId="{7F2AA862-B164-4879-AF4B-16A353E3F81F}" type="pres">
      <dgm:prSet presAssocID="{A906563E-156C-4CE4-A7E7-CBDBAF27DE10}" presName="parentLin" presStyleCnt="0"/>
      <dgm:spPr/>
      <dgm:t>
        <a:bodyPr/>
        <a:lstStyle/>
        <a:p>
          <a:endParaRPr lang="ru-RU"/>
        </a:p>
      </dgm:t>
    </dgm:pt>
    <dgm:pt modelId="{DFB3D0B8-FD41-4474-8FD0-ABE801EC1295}" type="pres">
      <dgm:prSet presAssocID="{A906563E-156C-4CE4-A7E7-CBDBAF27DE10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F65BE27-EBE8-40FC-94BB-0D3C7334CA21}" type="pres">
      <dgm:prSet presAssocID="{A906563E-156C-4CE4-A7E7-CBDBAF27DE10}" presName="parentText" presStyleLbl="node1" presStyleIdx="4" presStyleCnt="5" custScaleX="124554" custScaleY="2693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B8A46-DAB3-41C8-BBFC-42F703768FAA}" type="pres">
      <dgm:prSet presAssocID="{A906563E-156C-4CE4-A7E7-CBDBAF27DE10}" presName="negativeSpace" presStyleCnt="0"/>
      <dgm:spPr/>
      <dgm:t>
        <a:bodyPr/>
        <a:lstStyle/>
        <a:p>
          <a:endParaRPr lang="ru-RU"/>
        </a:p>
      </dgm:t>
    </dgm:pt>
    <dgm:pt modelId="{10EC9C80-1D47-47A0-94BB-C555154C9E9C}" type="pres">
      <dgm:prSet presAssocID="{A906563E-156C-4CE4-A7E7-CBDBAF27DE10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64F276-9785-4CBD-9CDC-73273500EA64}" type="presOf" srcId="{F068D755-0E66-4599-8A1E-4B166A5A2448}" destId="{300BC18F-C4F4-4D53-B188-41830C082CC6}" srcOrd="0" destOrd="0" presId="urn:microsoft.com/office/officeart/2005/8/layout/list1"/>
    <dgm:cxn modelId="{2899BB63-8EF7-4021-83B9-C6B2DB326668}" type="presOf" srcId="{3939AAFB-8C79-4565-AD86-8D5CEF92F71A}" destId="{4893598E-2037-4989-8351-5E0DA96FE7DF}" srcOrd="0" destOrd="0" presId="urn:microsoft.com/office/officeart/2005/8/layout/list1"/>
    <dgm:cxn modelId="{2CBA844D-A335-49F9-9AB0-49BA65F3B1E0}" type="presOf" srcId="{5DCF2611-B1E9-431A-AF65-F5DFC723A806}" destId="{10F60483-DF45-4175-8C0F-EA207AFED6B0}" srcOrd="0" destOrd="0" presId="urn:microsoft.com/office/officeart/2005/8/layout/list1"/>
    <dgm:cxn modelId="{8DDA4BF6-890D-4D6D-9B0F-1689A3604C67}" srcId="{5DCF2611-B1E9-431A-AF65-F5DFC723A806}" destId="{A906563E-156C-4CE4-A7E7-CBDBAF27DE10}" srcOrd="4" destOrd="0" parTransId="{58BFCA5A-1DE3-49E9-BE0B-5689709CFCC5}" sibTransId="{AA48B53A-6BE6-4DA6-ADA0-208F7710C02A}"/>
    <dgm:cxn modelId="{0D0DCF8E-A347-4136-BF2A-303BFD5E0AEF}" type="presOf" srcId="{F068D755-0E66-4599-8A1E-4B166A5A2448}" destId="{3B3D7627-DB88-4E17-8E7A-5837EAB5533B}" srcOrd="1" destOrd="0" presId="urn:microsoft.com/office/officeart/2005/8/layout/list1"/>
    <dgm:cxn modelId="{DA4A10EE-A9C8-4C40-965E-2A7D0C0C7D6F}" type="presOf" srcId="{E9B98F9E-4B63-426A-8E5D-3D8090B30906}" destId="{DC9BD160-2C73-4F62-A61F-8BAC6502F680}" srcOrd="0" destOrd="0" presId="urn:microsoft.com/office/officeart/2005/8/layout/list1"/>
    <dgm:cxn modelId="{45F3093F-968B-4F96-84A1-33DCF46DFEFD}" srcId="{5DCF2611-B1E9-431A-AF65-F5DFC723A806}" destId="{DA844D2D-3C2F-4576-9545-CEAB69288FD4}" srcOrd="3" destOrd="0" parTransId="{5F4B397A-90F5-4397-9C82-0AF18D1A430F}" sibTransId="{2B178809-F1EF-414F-8D56-FA0B816DA5E6}"/>
    <dgm:cxn modelId="{EA227CBB-D998-46C3-B972-3025C27ECEBF}" type="presOf" srcId="{3939AAFB-8C79-4565-AD86-8D5CEF92F71A}" destId="{7655158B-DA6D-4715-94C3-E9403298CA23}" srcOrd="1" destOrd="0" presId="urn:microsoft.com/office/officeart/2005/8/layout/list1"/>
    <dgm:cxn modelId="{141C6688-4CE4-419E-B1AE-AD6AAEBEC537}" srcId="{5DCF2611-B1E9-431A-AF65-F5DFC723A806}" destId="{E9B98F9E-4B63-426A-8E5D-3D8090B30906}" srcOrd="1" destOrd="0" parTransId="{CB7BC5FA-748E-4E8F-A784-3DA3CFB7AB9A}" sibTransId="{FAE78656-6648-4480-8F15-2C7F175DBBA0}"/>
    <dgm:cxn modelId="{BD57526D-8168-49C8-A3E4-0553B1CA8BA6}" type="presOf" srcId="{E9B98F9E-4B63-426A-8E5D-3D8090B30906}" destId="{E7FF2500-0EAC-47D1-8B40-83AACF4E145E}" srcOrd="1" destOrd="0" presId="urn:microsoft.com/office/officeart/2005/8/layout/list1"/>
    <dgm:cxn modelId="{08BFCB82-172D-4A96-8E45-71C2427F24C2}" type="presOf" srcId="{A906563E-156C-4CE4-A7E7-CBDBAF27DE10}" destId="{EF65BE27-EBE8-40FC-94BB-0D3C7334CA21}" srcOrd="1" destOrd="0" presId="urn:microsoft.com/office/officeart/2005/8/layout/list1"/>
    <dgm:cxn modelId="{107B8EC0-1296-4DA1-977D-8D2A351F2FC6}" type="presOf" srcId="{A906563E-156C-4CE4-A7E7-CBDBAF27DE10}" destId="{DFB3D0B8-FD41-4474-8FD0-ABE801EC1295}" srcOrd="0" destOrd="0" presId="urn:microsoft.com/office/officeart/2005/8/layout/list1"/>
    <dgm:cxn modelId="{B126EA32-E570-47A3-BB84-3568751617A1}" srcId="{5DCF2611-B1E9-431A-AF65-F5DFC723A806}" destId="{3939AAFB-8C79-4565-AD86-8D5CEF92F71A}" srcOrd="2" destOrd="0" parTransId="{950B1539-6CD6-4BAD-8283-7FC50E1608B7}" sibTransId="{6218D09F-3C1C-4873-AF0D-37DCA4633509}"/>
    <dgm:cxn modelId="{4797AB00-69B8-4E06-8F1F-87DD55CF043A}" srcId="{5DCF2611-B1E9-431A-AF65-F5DFC723A806}" destId="{F068D755-0E66-4599-8A1E-4B166A5A2448}" srcOrd="0" destOrd="0" parTransId="{EEA7046F-E41D-4BE9-8157-5EEBC4377DED}" sibTransId="{7493C0A7-D1F2-4389-ABAB-431FF00EE5C0}"/>
    <dgm:cxn modelId="{442BF69F-63CB-4CFF-B78D-835332954E05}" type="presOf" srcId="{DA844D2D-3C2F-4576-9545-CEAB69288FD4}" destId="{1FD6CDF9-E13F-45CA-BE72-4B81B03551DD}" srcOrd="1" destOrd="0" presId="urn:microsoft.com/office/officeart/2005/8/layout/list1"/>
    <dgm:cxn modelId="{ED6A0BEB-41A5-47A3-A143-9EBA11F5F925}" type="presOf" srcId="{DA844D2D-3C2F-4576-9545-CEAB69288FD4}" destId="{29020E97-5927-4EBF-AD04-ACEA61649F6C}" srcOrd="0" destOrd="0" presId="urn:microsoft.com/office/officeart/2005/8/layout/list1"/>
    <dgm:cxn modelId="{ED1ED9FD-DE34-42BC-856C-DC3D0867C726}" type="presParOf" srcId="{10F60483-DF45-4175-8C0F-EA207AFED6B0}" destId="{778494C1-8BE0-477C-BB96-0877F7EC8067}" srcOrd="0" destOrd="0" presId="urn:microsoft.com/office/officeart/2005/8/layout/list1"/>
    <dgm:cxn modelId="{3F7334EE-F75A-4CFA-A014-27C1F6F3EB60}" type="presParOf" srcId="{778494C1-8BE0-477C-BB96-0877F7EC8067}" destId="{300BC18F-C4F4-4D53-B188-41830C082CC6}" srcOrd="0" destOrd="0" presId="urn:microsoft.com/office/officeart/2005/8/layout/list1"/>
    <dgm:cxn modelId="{E91A3A82-C7AB-4433-88F0-39FEE455562E}" type="presParOf" srcId="{778494C1-8BE0-477C-BB96-0877F7EC8067}" destId="{3B3D7627-DB88-4E17-8E7A-5837EAB5533B}" srcOrd="1" destOrd="0" presId="urn:microsoft.com/office/officeart/2005/8/layout/list1"/>
    <dgm:cxn modelId="{3F89CA0C-1935-4B43-B152-CB1E32963D63}" type="presParOf" srcId="{10F60483-DF45-4175-8C0F-EA207AFED6B0}" destId="{ADC2215A-45A7-4555-80B9-A83585F5A5E3}" srcOrd="1" destOrd="0" presId="urn:microsoft.com/office/officeart/2005/8/layout/list1"/>
    <dgm:cxn modelId="{81ED540E-3392-490B-AA51-477EAB12567D}" type="presParOf" srcId="{10F60483-DF45-4175-8C0F-EA207AFED6B0}" destId="{7672DD02-52A8-4F13-B6CC-5EF6C76D2BA4}" srcOrd="2" destOrd="0" presId="urn:microsoft.com/office/officeart/2005/8/layout/list1"/>
    <dgm:cxn modelId="{E4862D0B-B6C8-41BE-9C4C-069B776E19D3}" type="presParOf" srcId="{10F60483-DF45-4175-8C0F-EA207AFED6B0}" destId="{D7E359F6-9C44-4FF4-A3FF-E74F74953A25}" srcOrd="3" destOrd="0" presId="urn:microsoft.com/office/officeart/2005/8/layout/list1"/>
    <dgm:cxn modelId="{D1CDAD85-F727-4167-8444-DE0F0DE453B5}" type="presParOf" srcId="{10F60483-DF45-4175-8C0F-EA207AFED6B0}" destId="{CA1B3C8D-00A8-4F19-97AD-FAE10A834827}" srcOrd="4" destOrd="0" presId="urn:microsoft.com/office/officeart/2005/8/layout/list1"/>
    <dgm:cxn modelId="{6A414CDF-D350-4FDC-9A9C-FFA1F61DAC68}" type="presParOf" srcId="{CA1B3C8D-00A8-4F19-97AD-FAE10A834827}" destId="{DC9BD160-2C73-4F62-A61F-8BAC6502F680}" srcOrd="0" destOrd="0" presId="urn:microsoft.com/office/officeart/2005/8/layout/list1"/>
    <dgm:cxn modelId="{BF88B887-CF87-4484-BA06-D89BCC98877C}" type="presParOf" srcId="{CA1B3C8D-00A8-4F19-97AD-FAE10A834827}" destId="{E7FF2500-0EAC-47D1-8B40-83AACF4E145E}" srcOrd="1" destOrd="0" presId="urn:microsoft.com/office/officeart/2005/8/layout/list1"/>
    <dgm:cxn modelId="{CA9316C2-A66B-4823-837E-4A22C89A337A}" type="presParOf" srcId="{10F60483-DF45-4175-8C0F-EA207AFED6B0}" destId="{94D967BC-2540-4EF0-BC38-BFE1A678044C}" srcOrd="5" destOrd="0" presId="urn:microsoft.com/office/officeart/2005/8/layout/list1"/>
    <dgm:cxn modelId="{A026804A-52F3-4468-A20E-8F4765FDA5B3}" type="presParOf" srcId="{10F60483-DF45-4175-8C0F-EA207AFED6B0}" destId="{8EB69356-3849-4A62-829C-51529BF76F34}" srcOrd="6" destOrd="0" presId="urn:microsoft.com/office/officeart/2005/8/layout/list1"/>
    <dgm:cxn modelId="{5EC318AF-6B6C-4B1C-BFD0-B22B777C24BD}" type="presParOf" srcId="{10F60483-DF45-4175-8C0F-EA207AFED6B0}" destId="{FC1E9F4D-17C8-4BD8-A84D-E33CB4D9D3F0}" srcOrd="7" destOrd="0" presId="urn:microsoft.com/office/officeart/2005/8/layout/list1"/>
    <dgm:cxn modelId="{C1F46B70-315B-47A3-B2FA-85E375D014DF}" type="presParOf" srcId="{10F60483-DF45-4175-8C0F-EA207AFED6B0}" destId="{D278FB8B-66C3-4F3E-9FD5-2C8C85A55F42}" srcOrd="8" destOrd="0" presId="urn:microsoft.com/office/officeart/2005/8/layout/list1"/>
    <dgm:cxn modelId="{EC860485-92BF-4DD9-993C-15B3293F1992}" type="presParOf" srcId="{D278FB8B-66C3-4F3E-9FD5-2C8C85A55F42}" destId="{4893598E-2037-4989-8351-5E0DA96FE7DF}" srcOrd="0" destOrd="0" presId="urn:microsoft.com/office/officeart/2005/8/layout/list1"/>
    <dgm:cxn modelId="{BC636629-1C25-46F8-BF2C-8D961CC93897}" type="presParOf" srcId="{D278FB8B-66C3-4F3E-9FD5-2C8C85A55F42}" destId="{7655158B-DA6D-4715-94C3-E9403298CA23}" srcOrd="1" destOrd="0" presId="urn:microsoft.com/office/officeart/2005/8/layout/list1"/>
    <dgm:cxn modelId="{CF98966D-468C-4788-A892-90D468850373}" type="presParOf" srcId="{10F60483-DF45-4175-8C0F-EA207AFED6B0}" destId="{4FF512C3-F976-4443-93BF-50352BCF3EE2}" srcOrd="9" destOrd="0" presId="urn:microsoft.com/office/officeart/2005/8/layout/list1"/>
    <dgm:cxn modelId="{A1504313-5C07-4C58-AEC2-C362C6CA6D2D}" type="presParOf" srcId="{10F60483-DF45-4175-8C0F-EA207AFED6B0}" destId="{E8844E0B-E255-4C3C-8099-361C48A900EA}" srcOrd="10" destOrd="0" presId="urn:microsoft.com/office/officeart/2005/8/layout/list1"/>
    <dgm:cxn modelId="{E649A629-D0BA-4E10-834E-59FAD5B38184}" type="presParOf" srcId="{10F60483-DF45-4175-8C0F-EA207AFED6B0}" destId="{C630F209-0E4E-4D5D-81CF-5803FFC8E849}" srcOrd="11" destOrd="0" presId="urn:microsoft.com/office/officeart/2005/8/layout/list1"/>
    <dgm:cxn modelId="{8006D24C-42D7-4477-AD52-BA58EA58BE9D}" type="presParOf" srcId="{10F60483-DF45-4175-8C0F-EA207AFED6B0}" destId="{80832D85-E066-4751-BBE2-D8D3C952AB43}" srcOrd="12" destOrd="0" presId="urn:microsoft.com/office/officeart/2005/8/layout/list1"/>
    <dgm:cxn modelId="{312665C9-98B6-426F-9E9A-76D9D8CD2073}" type="presParOf" srcId="{80832D85-E066-4751-BBE2-D8D3C952AB43}" destId="{29020E97-5927-4EBF-AD04-ACEA61649F6C}" srcOrd="0" destOrd="0" presId="urn:microsoft.com/office/officeart/2005/8/layout/list1"/>
    <dgm:cxn modelId="{5DE05016-04B3-4CA2-8B2E-7D742EA41A04}" type="presParOf" srcId="{80832D85-E066-4751-BBE2-D8D3C952AB43}" destId="{1FD6CDF9-E13F-45CA-BE72-4B81B03551DD}" srcOrd="1" destOrd="0" presId="urn:microsoft.com/office/officeart/2005/8/layout/list1"/>
    <dgm:cxn modelId="{85BA3D3B-6D71-4AC8-8F67-C28F4923E892}" type="presParOf" srcId="{10F60483-DF45-4175-8C0F-EA207AFED6B0}" destId="{2DEDC84E-31E4-4E6D-AD49-C53E1445F777}" srcOrd="13" destOrd="0" presId="urn:microsoft.com/office/officeart/2005/8/layout/list1"/>
    <dgm:cxn modelId="{09F0B29D-7B7B-44F8-A069-5A80257C00B1}" type="presParOf" srcId="{10F60483-DF45-4175-8C0F-EA207AFED6B0}" destId="{B274061F-B172-4738-BF78-8AB6D6998D9F}" srcOrd="14" destOrd="0" presId="urn:microsoft.com/office/officeart/2005/8/layout/list1"/>
    <dgm:cxn modelId="{FDFCE7CC-D6A5-41AB-82FC-0186A43E686B}" type="presParOf" srcId="{10F60483-DF45-4175-8C0F-EA207AFED6B0}" destId="{68AF2250-E045-491A-AA10-9BA636FA7CA7}" srcOrd="15" destOrd="0" presId="urn:microsoft.com/office/officeart/2005/8/layout/list1"/>
    <dgm:cxn modelId="{D259E38D-C711-4435-8CB2-CDA216C1382C}" type="presParOf" srcId="{10F60483-DF45-4175-8C0F-EA207AFED6B0}" destId="{7F2AA862-B164-4879-AF4B-16A353E3F81F}" srcOrd="16" destOrd="0" presId="urn:microsoft.com/office/officeart/2005/8/layout/list1"/>
    <dgm:cxn modelId="{28AD10F9-AE7F-471B-84FD-EA780B8C9B77}" type="presParOf" srcId="{7F2AA862-B164-4879-AF4B-16A353E3F81F}" destId="{DFB3D0B8-FD41-4474-8FD0-ABE801EC1295}" srcOrd="0" destOrd="0" presId="urn:microsoft.com/office/officeart/2005/8/layout/list1"/>
    <dgm:cxn modelId="{16104547-E559-4004-A5AC-B7692530D91D}" type="presParOf" srcId="{7F2AA862-B164-4879-AF4B-16A353E3F81F}" destId="{EF65BE27-EBE8-40FC-94BB-0D3C7334CA21}" srcOrd="1" destOrd="0" presId="urn:microsoft.com/office/officeart/2005/8/layout/list1"/>
    <dgm:cxn modelId="{A07F575E-4B00-4623-A121-DE628279C912}" type="presParOf" srcId="{10F60483-DF45-4175-8C0F-EA207AFED6B0}" destId="{8C3B8A46-DAB3-41C8-BBFC-42F703768FAA}" srcOrd="17" destOrd="0" presId="urn:microsoft.com/office/officeart/2005/8/layout/list1"/>
    <dgm:cxn modelId="{8EA0622B-4AD0-40D1-8FF4-90C03CC2599E}" type="presParOf" srcId="{10F60483-DF45-4175-8C0F-EA207AFED6B0}" destId="{10EC9C80-1D47-47A0-94BB-C555154C9E9C}" srcOrd="18" destOrd="0" presId="urn:microsoft.com/office/officeart/2005/8/layout/list1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865CA71-9B08-433D-8856-151926C5F3AA}" type="doc">
      <dgm:prSet loTypeId="urn:microsoft.com/office/officeart/2005/8/layout/target3" loCatId="relationship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E02AF89-7570-4A55-A10E-517E82A3187D}">
      <dgm:prSet phldrT="[Текст]"/>
      <dgm:spPr/>
      <dgm:t>
        <a:bodyPr/>
        <a:lstStyle/>
        <a:p>
          <a:r>
            <a:rPr lang="ru-RU" dirty="0" smtClean="0"/>
            <a:t>устная экспрессивная речь</a:t>
          </a:r>
          <a:endParaRPr lang="ru-RU" dirty="0"/>
        </a:p>
      </dgm:t>
    </dgm:pt>
    <dgm:pt modelId="{9AEAC987-921F-4D32-9C70-07A279C782AE}" type="parTrans" cxnId="{7020373A-38D4-4E64-B67E-501C3FD5D137}">
      <dgm:prSet/>
      <dgm:spPr/>
      <dgm:t>
        <a:bodyPr/>
        <a:lstStyle/>
        <a:p>
          <a:endParaRPr lang="ru-RU"/>
        </a:p>
      </dgm:t>
    </dgm:pt>
    <dgm:pt modelId="{8C524653-7556-4C29-B0C7-618015CBEC59}" type="sibTrans" cxnId="{7020373A-38D4-4E64-B67E-501C3FD5D137}">
      <dgm:prSet/>
      <dgm:spPr/>
      <dgm:t>
        <a:bodyPr/>
        <a:lstStyle/>
        <a:p>
          <a:endParaRPr lang="ru-RU"/>
        </a:p>
      </dgm:t>
    </dgm:pt>
    <dgm:pt modelId="{8CF3AAD2-4E14-49B2-BA69-D7A7593B5611}">
      <dgm:prSet phldrT="[Текст]"/>
      <dgm:spPr/>
      <dgm:t>
        <a:bodyPr/>
        <a:lstStyle/>
        <a:p>
          <a:r>
            <a:rPr lang="ru-RU" dirty="0" smtClean="0"/>
            <a:t>фонематический слух</a:t>
          </a:r>
          <a:endParaRPr lang="ru-RU" dirty="0"/>
        </a:p>
      </dgm:t>
    </dgm:pt>
    <dgm:pt modelId="{8D2BBDD7-B256-4094-ACDB-EB11F608DABE}" type="parTrans" cxnId="{B4999738-EAE2-4794-BE67-B47218827E18}">
      <dgm:prSet/>
      <dgm:spPr/>
      <dgm:t>
        <a:bodyPr/>
        <a:lstStyle/>
        <a:p>
          <a:endParaRPr lang="ru-RU"/>
        </a:p>
      </dgm:t>
    </dgm:pt>
    <dgm:pt modelId="{713082B1-DB78-4BCE-BCB4-3900FD7C827A}" type="sibTrans" cxnId="{B4999738-EAE2-4794-BE67-B47218827E18}">
      <dgm:prSet/>
      <dgm:spPr/>
      <dgm:t>
        <a:bodyPr/>
        <a:lstStyle/>
        <a:p>
          <a:endParaRPr lang="ru-RU"/>
        </a:p>
      </dgm:t>
    </dgm:pt>
    <dgm:pt modelId="{8EE1616B-2827-442B-BB17-FB67F3315771}">
      <dgm:prSet phldrT="[Текст]"/>
      <dgm:spPr/>
      <dgm:t>
        <a:bodyPr/>
        <a:lstStyle/>
        <a:p>
          <a:r>
            <a:rPr lang="ru-RU" dirty="0" smtClean="0"/>
            <a:t>понимание речи</a:t>
          </a:r>
          <a:endParaRPr lang="ru-RU" dirty="0"/>
        </a:p>
      </dgm:t>
    </dgm:pt>
    <dgm:pt modelId="{1957FE4F-3554-48F8-992D-6587AE6E22C1}" type="parTrans" cxnId="{1CE740E9-0895-466C-A663-A567A22368E2}">
      <dgm:prSet/>
      <dgm:spPr/>
      <dgm:t>
        <a:bodyPr/>
        <a:lstStyle/>
        <a:p>
          <a:endParaRPr lang="ru-RU"/>
        </a:p>
      </dgm:t>
    </dgm:pt>
    <dgm:pt modelId="{EC999291-7CD1-44AE-AD67-1AEA72841986}" type="sibTrans" cxnId="{1CE740E9-0895-466C-A663-A567A22368E2}">
      <dgm:prSet/>
      <dgm:spPr/>
      <dgm:t>
        <a:bodyPr/>
        <a:lstStyle/>
        <a:p>
          <a:endParaRPr lang="ru-RU"/>
        </a:p>
      </dgm:t>
    </dgm:pt>
    <dgm:pt modelId="{14A89A4B-42CA-4A8D-9F57-D1893A9094D0}">
      <dgm:prSet phldrT="[Текст]"/>
      <dgm:spPr/>
      <dgm:t>
        <a:bodyPr/>
        <a:lstStyle/>
        <a:p>
          <a:r>
            <a:rPr lang="ru-RU" dirty="0" smtClean="0"/>
            <a:t>чтение</a:t>
          </a:r>
          <a:endParaRPr lang="ru-RU" dirty="0"/>
        </a:p>
      </dgm:t>
    </dgm:pt>
    <dgm:pt modelId="{0D5A0D01-9BBC-42B8-A9E6-9487BBC238AA}" type="parTrans" cxnId="{8A062DB2-9A05-41BC-867C-B7A982E16D98}">
      <dgm:prSet/>
      <dgm:spPr/>
      <dgm:t>
        <a:bodyPr/>
        <a:lstStyle/>
        <a:p>
          <a:endParaRPr lang="ru-RU"/>
        </a:p>
      </dgm:t>
    </dgm:pt>
    <dgm:pt modelId="{23B03F42-0326-4E64-9018-5588F9EB3547}" type="sibTrans" cxnId="{8A062DB2-9A05-41BC-867C-B7A982E16D98}">
      <dgm:prSet/>
      <dgm:spPr/>
      <dgm:t>
        <a:bodyPr/>
        <a:lstStyle/>
        <a:p>
          <a:endParaRPr lang="ru-RU"/>
        </a:p>
      </dgm:t>
    </dgm:pt>
    <dgm:pt modelId="{1D26B2F8-4984-4B9C-851A-F07F021E2AF9}">
      <dgm:prSet/>
      <dgm:spPr/>
      <dgm:t>
        <a:bodyPr/>
        <a:lstStyle/>
        <a:p>
          <a:r>
            <a:rPr lang="ru-RU" dirty="0" smtClean="0"/>
            <a:t>речевая память</a:t>
          </a:r>
          <a:endParaRPr lang="ru-RU" dirty="0"/>
        </a:p>
      </dgm:t>
    </dgm:pt>
    <dgm:pt modelId="{6A52F7D2-8426-4E5D-A4B1-DC2E563BC20A}" type="parTrans" cxnId="{FC5DCFE6-4BF8-4EE7-AFAF-493FF398CA90}">
      <dgm:prSet/>
      <dgm:spPr/>
      <dgm:t>
        <a:bodyPr/>
        <a:lstStyle/>
        <a:p>
          <a:endParaRPr lang="ru-RU"/>
        </a:p>
      </dgm:t>
    </dgm:pt>
    <dgm:pt modelId="{3DFF3DC0-76FD-465C-AD39-6D3AFEFC8744}" type="sibTrans" cxnId="{FC5DCFE6-4BF8-4EE7-AFAF-493FF398CA90}">
      <dgm:prSet/>
      <dgm:spPr/>
      <dgm:t>
        <a:bodyPr/>
        <a:lstStyle/>
        <a:p>
          <a:endParaRPr lang="ru-RU"/>
        </a:p>
      </dgm:t>
    </dgm:pt>
    <dgm:pt modelId="{8092793C-F945-429D-A47B-42F3121DD801}">
      <dgm:prSet/>
      <dgm:spPr/>
      <dgm:t>
        <a:bodyPr/>
        <a:lstStyle/>
        <a:p>
          <a:r>
            <a:rPr lang="ru-RU" dirty="0" smtClean="0"/>
            <a:t>письменная речь</a:t>
          </a:r>
          <a:endParaRPr lang="ru-RU" dirty="0"/>
        </a:p>
      </dgm:t>
    </dgm:pt>
    <dgm:pt modelId="{8B9B36F5-B92E-4B10-A98E-E08CF4F460C3}" type="parTrans" cxnId="{E156A2E0-F050-4371-B1A0-2782B6B114B3}">
      <dgm:prSet/>
      <dgm:spPr/>
    </dgm:pt>
    <dgm:pt modelId="{AECFB921-633E-44EE-8099-63822B508EBE}" type="sibTrans" cxnId="{E156A2E0-F050-4371-B1A0-2782B6B114B3}">
      <dgm:prSet/>
      <dgm:spPr/>
    </dgm:pt>
    <dgm:pt modelId="{5963F862-FDB8-4D72-B15F-66821EF50186}" type="pres">
      <dgm:prSet presAssocID="{E865CA71-9B08-433D-8856-151926C5F3A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76F573-487D-474A-B0D2-384FD12BCCFA}" type="pres">
      <dgm:prSet presAssocID="{AE02AF89-7570-4A55-A10E-517E82A3187D}" presName="circle1" presStyleLbl="node1" presStyleIdx="0" presStyleCnt="6"/>
      <dgm:spPr/>
    </dgm:pt>
    <dgm:pt modelId="{A9292445-D2D2-41DC-89EE-D85DC047C3BA}" type="pres">
      <dgm:prSet presAssocID="{AE02AF89-7570-4A55-A10E-517E82A3187D}" presName="space" presStyleCnt="0"/>
      <dgm:spPr/>
    </dgm:pt>
    <dgm:pt modelId="{CCBBE358-678F-4116-9522-D1635F5E275B}" type="pres">
      <dgm:prSet presAssocID="{AE02AF89-7570-4A55-A10E-517E82A3187D}" presName="rect1" presStyleLbl="alignAcc1" presStyleIdx="0" presStyleCnt="6"/>
      <dgm:spPr/>
      <dgm:t>
        <a:bodyPr/>
        <a:lstStyle/>
        <a:p>
          <a:endParaRPr lang="ru-RU"/>
        </a:p>
      </dgm:t>
    </dgm:pt>
    <dgm:pt modelId="{29371770-D648-498E-8C84-76A69340CE7D}" type="pres">
      <dgm:prSet presAssocID="{1D26B2F8-4984-4B9C-851A-F07F021E2AF9}" presName="vertSpace2" presStyleLbl="node1" presStyleIdx="0" presStyleCnt="6"/>
      <dgm:spPr/>
    </dgm:pt>
    <dgm:pt modelId="{FB873E4A-B893-48B8-91DB-B4648F873512}" type="pres">
      <dgm:prSet presAssocID="{1D26B2F8-4984-4B9C-851A-F07F021E2AF9}" presName="circle2" presStyleLbl="node1" presStyleIdx="1" presStyleCnt="6"/>
      <dgm:spPr/>
    </dgm:pt>
    <dgm:pt modelId="{84BC4124-F1AA-449E-83F9-551389F56499}" type="pres">
      <dgm:prSet presAssocID="{1D26B2F8-4984-4B9C-851A-F07F021E2AF9}" presName="rect2" presStyleLbl="alignAcc1" presStyleIdx="1" presStyleCnt="6"/>
      <dgm:spPr/>
      <dgm:t>
        <a:bodyPr/>
        <a:lstStyle/>
        <a:p>
          <a:endParaRPr lang="ru-RU"/>
        </a:p>
      </dgm:t>
    </dgm:pt>
    <dgm:pt modelId="{0304B8A6-3FAF-4AAC-B6AD-28AC8692A7C3}" type="pres">
      <dgm:prSet presAssocID="{8CF3AAD2-4E14-49B2-BA69-D7A7593B5611}" presName="vertSpace3" presStyleLbl="node1" presStyleIdx="1" presStyleCnt="6"/>
      <dgm:spPr/>
    </dgm:pt>
    <dgm:pt modelId="{6F557FD7-BF1C-4A84-9379-3D833EAECCFF}" type="pres">
      <dgm:prSet presAssocID="{8CF3AAD2-4E14-49B2-BA69-D7A7593B5611}" presName="circle3" presStyleLbl="node1" presStyleIdx="2" presStyleCnt="6"/>
      <dgm:spPr/>
    </dgm:pt>
    <dgm:pt modelId="{B567A0AC-1C71-4E21-8070-1977EB0EA5E0}" type="pres">
      <dgm:prSet presAssocID="{8CF3AAD2-4E14-49B2-BA69-D7A7593B5611}" presName="rect3" presStyleLbl="alignAcc1" presStyleIdx="2" presStyleCnt="6"/>
      <dgm:spPr/>
      <dgm:t>
        <a:bodyPr/>
        <a:lstStyle/>
        <a:p>
          <a:endParaRPr lang="ru-RU"/>
        </a:p>
      </dgm:t>
    </dgm:pt>
    <dgm:pt modelId="{730F7A48-8EB2-49BC-8C87-04B05E600DC4}" type="pres">
      <dgm:prSet presAssocID="{8EE1616B-2827-442B-BB17-FB67F3315771}" presName="vertSpace4" presStyleLbl="node1" presStyleIdx="2" presStyleCnt="6"/>
      <dgm:spPr/>
    </dgm:pt>
    <dgm:pt modelId="{41C0BB0D-17B4-4F46-B9BD-F9AE1C295D3A}" type="pres">
      <dgm:prSet presAssocID="{8EE1616B-2827-442B-BB17-FB67F3315771}" presName="circle4" presStyleLbl="node1" presStyleIdx="3" presStyleCnt="6"/>
      <dgm:spPr/>
    </dgm:pt>
    <dgm:pt modelId="{4DFD53CA-18C3-414F-8EB8-626F887D8C78}" type="pres">
      <dgm:prSet presAssocID="{8EE1616B-2827-442B-BB17-FB67F3315771}" presName="rect4" presStyleLbl="alignAcc1" presStyleIdx="3" presStyleCnt="6"/>
      <dgm:spPr/>
      <dgm:t>
        <a:bodyPr/>
        <a:lstStyle/>
        <a:p>
          <a:endParaRPr lang="ru-RU"/>
        </a:p>
      </dgm:t>
    </dgm:pt>
    <dgm:pt modelId="{5EE0029F-FB6F-43B4-B799-875D5B6CF9ED}" type="pres">
      <dgm:prSet presAssocID="{14A89A4B-42CA-4A8D-9F57-D1893A9094D0}" presName="vertSpace5" presStyleLbl="node1" presStyleIdx="3" presStyleCnt="6"/>
      <dgm:spPr/>
    </dgm:pt>
    <dgm:pt modelId="{27B188D8-6FCA-4087-90D2-69D4D657B201}" type="pres">
      <dgm:prSet presAssocID="{14A89A4B-42CA-4A8D-9F57-D1893A9094D0}" presName="circle5" presStyleLbl="node1" presStyleIdx="4" presStyleCnt="6"/>
      <dgm:spPr/>
    </dgm:pt>
    <dgm:pt modelId="{92E8B493-B37A-4D12-AFC4-6311F1C87A31}" type="pres">
      <dgm:prSet presAssocID="{14A89A4B-42CA-4A8D-9F57-D1893A9094D0}" presName="rect5" presStyleLbl="alignAcc1" presStyleIdx="4" presStyleCnt="6"/>
      <dgm:spPr/>
      <dgm:t>
        <a:bodyPr/>
        <a:lstStyle/>
        <a:p>
          <a:endParaRPr lang="ru-RU"/>
        </a:p>
      </dgm:t>
    </dgm:pt>
    <dgm:pt modelId="{266E397C-7D95-4613-A3CA-5B38E3DD7AAD}" type="pres">
      <dgm:prSet presAssocID="{8092793C-F945-429D-A47B-42F3121DD801}" presName="vertSpace6" presStyleLbl="node1" presStyleIdx="4" presStyleCnt="6"/>
      <dgm:spPr/>
    </dgm:pt>
    <dgm:pt modelId="{89E5D07E-E8BC-48BC-BCF6-6E248813EC3D}" type="pres">
      <dgm:prSet presAssocID="{8092793C-F945-429D-A47B-42F3121DD801}" presName="circle6" presStyleLbl="node1" presStyleIdx="5" presStyleCnt="6"/>
      <dgm:spPr/>
    </dgm:pt>
    <dgm:pt modelId="{807EAF5C-6279-4C1D-B652-10A67616D28E}" type="pres">
      <dgm:prSet presAssocID="{8092793C-F945-429D-A47B-42F3121DD801}" presName="rect6" presStyleLbl="alignAcc1" presStyleIdx="5" presStyleCnt="6"/>
      <dgm:spPr/>
      <dgm:t>
        <a:bodyPr/>
        <a:lstStyle/>
        <a:p>
          <a:endParaRPr lang="ru-RU"/>
        </a:p>
      </dgm:t>
    </dgm:pt>
    <dgm:pt modelId="{8D8728CC-EA64-4040-9578-029BE7521B23}" type="pres">
      <dgm:prSet presAssocID="{AE02AF89-7570-4A55-A10E-517E82A3187D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FC3D4-7BBF-44C7-872B-D72077FD2511}" type="pres">
      <dgm:prSet presAssocID="{1D26B2F8-4984-4B9C-851A-F07F021E2AF9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31892-E7A2-48FA-B36B-CC476E7F3C88}" type="pres">
      <dgm:prSet presAssocID="{8CF3AAD2-4E14-49B2-BA69-D7A7593B5611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3FFA6-5B94-49F5-B2D1-93F47EB4C315}" type="pres">
      <dgm:prSet presAssocID="{8EE1616B-2827-442B-BB17-FB67F3315771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63BC5-3414-49B8-956A-3C0E3F1C5791}" type="pres">
      <dgm:prSet presAssocID="{14A89A4B-42CA-4A8D-9F57-D1893A9094D0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8ACF4B-262B-4DD5-B186-3CEF3166D933}" type="pres">
      <dgm:prSet presAssocID="{8092793C-F945-429D-A47B-42F3121DD801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AB02B4-B295-4B19-99EB-F8A84BC261EC}" type="presOf" srcId="{8092793C-F945-429D-A47B-42F3121DD801}" destId="{807EAF5C-6279-4C1D-B652-10A67616D28E}" srcOrd="0" destOrd="0" presId="urn:microsoft.com/office/officeart/2005/8/layout/target3"/>
    <dgm:cxn modelId="{AAF3606F-94DB-4E4C-84EE-09D3A3759111}" type="presOf" srcId="{AE02AF89-7570-4A55-A10E-517E82A3187D}" destId="{8D8728CC-EA64-4040-9578-029BE7521B23}" srcOrd="1" destOrd="0" presId="urn:microsoft.com/office/officeart/2005/8/layout/target3"/>
    <dgm:cxn modelId="{FC5DCFE6-4BF8-4EE7-AFAF-493FF398CA90}" srcId="{E865CA71-9B08-433D-8856-151926C5F3AA}" destId="{1D26B2F8-4984-4B9C-851A-F07F021E2AF9}" srcOrd="1" destOrd="0" parTransId="{6A52F7D2-8426-4E5D-A4B1-DC2E563BC20A}" sibTransId="{3DFF3DC0-76FD-465C-AD39-6D3AFEFC8744}"/>
    <dgm:cxn modelId="{9806FC77-C47B-4CDB-94F4-660C6F067699}" type="presOf" srcId="{8CF3AAD2-4E14-49B2-BA69-D7A7593B5611}" destId="{B567A0AC-1C71-4E21-8070-1977EB0EA5E0}" srcOrd="0" destOrd="0" presId="urn:microsoft.com/office/officeart/2005/8/layout/target3"/>
    <dgm:cxn modelId="{E061A7EA-E704-4F79-B37E-425F8169721D}" type="presOf" srcId="{1D26B2F8-4984-4B9C-851A-F07F021E2AF9}" destId="{84BC4124-F1AA-449E-83F9-551389F56499}" srcOrd="0" destOrd="0" presId="urn:microsoft.com/office/officeart/2005/8/layout/target3"/>
    <dgm:cxn modelId="{1A961F77-33C4-4213-92F6-E5A0A43FCEAA}" type="presOf" srcId="{AE02AF89-7570-4A55-A10E-517E82A3187D}" destId="{CCBBE358-678F-4116-9522-D1635F5E275B}" srcOrd="0" destOrd="0" presId="urn:microsoft.com/office/officeart/2005/8/layout/target3"/>
    <dgm:cxn modelId="{11049E3F-0ECC-4D8F-AACA-5D515413385C}" type="presOf" srcId="{8092793C-F945-429D-A47B-42F3121DD801}" destId="{778ACF4B-262B-4DD5-B186-3CEF3166D933}" srcOrd="1" destOrd="0" presId="urn:microsoft.com/office/officeart/2005/8/layout/target3"/>
    <dgm:cxn modelId="{95B6AFEC-F147-46E7-967D-CF59941BD6B7}" type="presOf" srcId="{14A89A4B-42CA-4A8D-9F57-D1893A9094D0}" destId="{68E63BC5-3414-49B8-956A-3C0E3F1C5791}" srcOrd="1" destOrd="0" presId="urn:microsoft.com/office/officeart/2005/8/layout/target3"/>
    <dgm:cxn modelId="{C22EF055-B537-4F3D-A9E2-D437EA07991C}" type="presOf" srcId="{8CF3AAD2-4E14-49B2-BA69-D7A7593B5611}" destId="{E3A31892-E7A2-48FA-B36B-CC476E7F3C88}" srcOrd="1" destOrd="0" presId="urn:microsoft.com/office/officeart/2005/8/layout/target3"/>
    <dgm:cxn modelId="{E156A2E0-F050-4371-B1A0-2782B6B114B3}" srcId="{E865CA71-9B08-433D-8856-151926C5F3AA}" destId="{8092793C-F945-429D-A47B-42F3121DD801}" srcOrd="5" destOrd="0" parTransId="{8B9B36F5-B92E-4B10-A98E-E08CF4F460C3}" sibTransId="{AECFB921-633E-44EE-8099-63822B508EBE}"/>
    <dgm:cxn modelId="{7020373A-38D4-4E64-B67E-501C3FD5D137}" srcId="{E865CA71-9B08-433D-8856-151926C5F3AA}" destId="{AE02AF89-7570-4A55-A10E-517E82A3187D}" srcOrd="0" destOrd="0" parTransId="{9AEAC987-921F-4D32-9C70-07A279C782AE}" sibTransId="{8C524653-7556-4C29-B0C7-618015CBEC59}"/>
    <dgm:cxn modelId="{B4999738-EAE2-4794-BE67-B47218827E18}" srcId="{E865CA71-9B08-433D-8856-151926C5F3AA}" destId="{8CF3AAD2-4E14-49B2-BA69-D7A7593B5611}" srcOrd="2" destOrd="0" parTransId="{8D2BBDD7-B256-4094-ACDB-EB11F608DABE}" sibTransId="{713082B1-DB78-4BCE-BCB4-3900FD7C827A}"/>
    <dgm:cxn modelId="{8FCFF508-CEB3-4F4B-B72C-EC4F89DE97C3}" type="presOf" srcId="{14A89A4B-42CA-4A8D-9F57-D1893A9094D0}" destId="{92E8B493-B37A-4D12-AFC4-6311F1C87A31}" srcOrd="0" destOrd="0" presId="urn:microsoft.com/office/officeart/2005/8/layout/target3"/>
    <dgm:cxn modelId="{1CE740E9-0895-466C-A663-A567A22368E2}" srcId="{E865CA71-9B08-433D-8856-151926C5F3AA}" destId="{8EE1616B-2827-442B-BB17-FB67F3315771}" srcOrd="3" destOrd="0" parTransId="{1957FE4F-3554-48F8-992D-6587AE6E22C1}" sibTransId="{EC999291-7CD1-44AE-AD67-1AEA72841986}"/>
    <dgm:cxn modelId="{6361115E-348D-47BE-A90A-0459A4927401}" type="presOf" srcId="{E865CA71-9B08-433D-8856-151926C5F3AA}" destId="{5963F862-FDB8-4D72-B15F-66821EF50186}" srcOrd="0" destOrd="0" presId="urn:microsoft.com/office/officeart/2005/8/layout/target3"/>
    <dgm:cxn modelId="{2F9CBFDA-6C2E-4DEB-9A7C-F7FA17EFA022}" type="presOf" srcId="{8EE1616B-2827-442B-BB17-FB67F3315771}" destId="{CB73FFA6-5B94-49F5-B2D1-93F47EB4C315}" srcOrd="1" destOrd="0" presId="urn:microsoft.com/office/officeart/2005/8/layout/target3"/>
    <dgm:cxn modelId="{75A7BAB6-2EE3-4FAE-A6F1-E37F94F010BE}" type="presOf" srcId="{1D26B2F8-4984-4B9C-851A-F07F021E2AF9}" destId="{847FC3D4-7BBF-44C7-872B-D72077FD2511}" srcOrd="1" destOrd="0" presId="urn:microsoft.com/office/officeart/2005/8/layout/target3"/>
    <dgm:cxn modelId="{8A062DB2-9A05-41BC-867C-B7A982E16D98}" srcId="{E865CA71-9B08-433D-8856-151926C5F3AA}" destId="{14A89A4B-42CA-4A8D-9F57-D1893A9094D0}" srcOrd="4" destOrd="0" parTransId="{0D5A0D01-9BBC-42B8-A9E6-9487BBC238AA}" sibTransId="{23B03F42-0326-4E64-9018-5588F9EB3547}"/>
    <dgm:cxn modelId="{8D428EDA-DC9D-433B-A572-8D2876682F5F}" type="presOf" srcId="{8EE1616B-2827-442B-BB17-FB67F3315771}" destId="{4DFD53CA-18C3-414F-8EB8-626F887D8C78}" srcOrd="0" destOrd="0" presId="urn:microsoft.com/office/officeart/2005/8/layout/target3"/>
    <dgm:cxn modelId="{AD573019-D02E-438C-A57F-AB71303433E1}" type="presParOf" srcId="{5963F862-FDB8-4D72-B15F-66821EF50186}" destId="{7C76F573-487D-474A-B0D2-384FD12BCCFA}" srcOrd="0" destOrd="0" presId="urn:microsoft.com/office/officeart/2005/8/layout/target3"/>
    <dgm:cxn modelId="{9A3B8504-4AB3-4FE2-AD31-04D9F28FF78B}" type="presParOf" srcId="{5963F862-FDB8-4D72-B15F-66821EF50186}" destId="{A9292445-D2D2-41DC-89EE-D85DC047C3BA}" srcOrd="1" destOrd="0" presId="urn:microsoft.com/office/officeart/2005/8/layout/target3"/>
    <dgm:cxn modelId="{22048180-CD64-4527-9553-205F2948809E}" type="presParOf" srcId="{5963F862-FDB8-4D72-B15F-66821EF50186}" destId="{CCBBE358-678F-4116-9522-D1635F5E275B}" srcOrd="2" destOrd="0" presId="urn:microsoft.com/office/officeart/2005/8/layout/target3"/>
    <dgm:cxn modelId="{D316FA7D-E470-4A90-B344-E60363B99BD2}" type="presParOf" srcId="{5963F862-FDB8-4D72-B15F-66821EF50186}" destId="{29371770-D648-498E-8C84-76A69340CE7D}" srcOrd="3" destOrd="0" presId="urn:microsoft.com/office/officeart/2005/8/layout/target3"/>
    <dgm:cxn modelId="{59CFDAF8-CABE-4A77-8278-AD0959CA5D41}" type="presParOf" srcId="{5963F862-FDB8-4D72-B15F-66821EF50186}" destId="{FB873E4A-B893-48B8-91DB-B4648F873512}" srcOrd="4" destOrd="0" presId="urn:microsoft.com/office/officeart/2005/8/layout/target3"/>
    <dgm:cxn modelId="{271E2FBE-F2E5-49C3-9245-C911284DDDC4}" type="presParOf" srcId="{5963F862-FDB8-4D72-B15F-66821EF50186}" destId="{84BC4124-F1AA-449E-83F9-551389F56499}" srcOrd="5" destOrd="0" presId="urn:microsoft.com/office/officeart/2005/8/layout/target3"/>
    <dgm:cxn modelId="{1F541CF1-F9F2-4EE2-980E-62F77F9C9394}" type="presParOf" srcId="{5963F862-FDB8-4D72-B15F-66821EF50186}" destId="{0304B8A6-3FAF-4AAC-B6AD-28AC8692A7C3}" srcOrd="6" destOrd="0" presId="urn:microsoft.com/office/officeart/2005/8/layout/target3"/>
    <dgm:cxn modelId="{85ADA2B9-7173-4908-AC8F-160A40462487}" type="presParOf" srcId="{5963F862-FDB8-4D72-B15F-66821EF50186}" destId="{6F557FD7-BF1C-4A84-9379-3D833EAECCFF}" srcOrd="7" destOrd="0" presId="urn:microsoft.com/office/officeart/2005/8/layout/target3"/>
    <dgm:cxn modelId="{3D4A1E15-1178-448B-8777-B68487742F2C}" type="presParOf" srcId="{5963F862-FDB8-4D72-B15F-66821EF50186}" destId="{B567A0AC-1C71-4E21-8070-1977EB0EA5E0}" srcOrd="8" destOrd="0" presId="urn:microsoft.com/office/officeart/2005/8/layout/target3"/>
    <dgm:cxn modelId="{ECB56457-A756-47D3-B676-4A65290F9DC4}" type="presParOf" srcId="{5963F862-FDB8-4D72-B15F-66821EF50186}" destId="{730F7A48-8EB2-49BC-8C87-04B05E600DC4}" srcOrd="9" destOrd="0" presId="urn:microsoft.com/office/officeart/2005/8/layout/target3"/>
    <dgm:cxn modelId="{26DC4467-4F46-4BE4-B9BA-3D09E8C444E1}" type="presParOf" srcId="{5963F862-FDB8-4D72-B15F-66821EF50186}" destId="{41C0BB0D-17B4-4F46-B9BD-F9AE1C295D3A}" srcOrd="10" destOrd="0" presId="urn:microsoft.com/office/officeart/2005/8/layout/target3"/>
    <dgm:cxn modelId="{0B56DC97-D2BE-4C06-A3E7-8B1126E65712}" type="presParOf" srcId="{5963F862-FDB8-4D72-B15F-66821EF50186}" destId="{4DFD53CA-18C3-414F-8EB8-626F887D8C78}" srcOrd="11" destOrd="0" presId="urn:microsoft.com/office/officeart/2005/8/layout/target3"/>
    <dgm:cxn modelId="{390BAB24-F2AE-4766-98C2-E3925BB9EEBA}" type="presParOf" srcId="{5963F862-FDB8-4D72-B15F-66821EF50186}" destId="{5EE0029F-FB6F-43B4-B799-875D5B6CF9ED}" srcOrd="12" destOrd="0" presId="urn:microsoft.com/office/officeart/2005/8/layout/target3"/>
    <dgm:cxn modelId="{97204431-D864-45AF-8AB9-E16EEA8E277E}" type="presParOf" srcId="{5963F862-FDB8-4D72-B15F-66821EF50186}" destId="{27B188D8-6FCA-4087-90D2-69D4D657B201}" srcOrd="13" destOrd="0" presId="urn:microsoft.com/office/officeart/2005/8/layout/target3"/>
    <dgm:cxn modelId="{ED6C1020-F89F-4F23-BC55-C4430E63F9CD}" type="presParOf" srcId="{5963F862-FDB8-4D72-B15F-66821EF50186}" destId="{92E8B493-B37A-4D12-AFC4-6311F1C87A31}" srcOrd="14" destOrd="0" presId="urn:microsoft.com/office/officeart/2005/8/layout/target3"/>
    <dgm:cxn modelId="{E65572D1-F84E-4A8D-BB18-8F68B9E3EE2A}" type="presParOf" srcId="{5963F862-FDB8-4D72-B15F-66821EF50186}" destId="{266E397C-7D95-4613-A3CA-5B38E3DD7AAD}" srcOrd="15" destOrd="0" presId="urn:microsoft.com/office/officeart/2005/8/layout/target3"/>
    <dgm:cxn modelId="{5E6DD1F2-65BF-4226-990A-3DDE6306C63B}" type="presParOf" srcId="{5963F862-FDB8-4D72-B15F-66821EF50186}" destId="{89E5D07E-E8BC-48BC-BCF6-6E248813EC3D}" srcOrd="16" destOrd="0" presId="urn:microsoft.com/office/officeart/2005/8/layout/target3"/>
    <dgm:cxn modelId="{F65C950A-555A-4D5E-AB0F-BCA639487BDA}" type="presParOf" srcId="{5963F862-FDB8-4D72-B15F-66821EF50186}" destId="{807EAF5C-6279-4C1D-B652-10A67616D28E}" srcOrd="17" destOrd="0" presId="urn:microsoft.com/office/officeart/2005/8/layout/target3"/>
    <dgm:cxn modelId="{190B1B23-3BE2-4A8F-A302-5F5ABD37F77D}" type="presParOf" srcId="{5963F862-FDB8-4D72-B15F-66821EF50186}" destId="{8D8728CC-EA64-4040-9578-029BE7521B23}" srcOrd="18" destOrd="0" presId="urn:microsoft.com/office/officeart/2005/8/layout/target3"/>
    <dgm:cxn modelId="{42A8D2D3-70D2-4013-8F99-078D93C91A99}" type="presParOf" srcId="{5963F862-FDB8-4D72-B15F-66821EF50186}" destId="{847FC3D4-7BBF-44C7-872B-D72077FD2511}" srcOrd="19" destOrd="0" presId="urn:microsoft.com/office/officeart/2005/8/layout/target3"/>
    <dgm:cxn modelId="{AEF6C9CB-0084-4475-BC11-802654FBC60D}" type="presParOf" srcId="{5963F862-FDB8-4D72-B15F-66821EF50186}" destId="{E3A31892-E7A2-48FA-B36B-CC476E7F3C88}" srcOrd="20" destOrd="0" presId="urn:microsoft.com/office/officeart/2005/8/layout/target3"/>
    <dgm:cxn modelId="{70413C31-DEB0-44DB-9B88-C66EB2E62D1F}" type="presParOf" srcId="{5963F862-FDB8-4D72-B15F-66821EF50186}" destId="{CB73FFA6-5B94-49F5-B2D1-93F47EB4C315}" srcOrd="21" destOrd="0" presId="urn:microsoft.com/office/officeart/2005/8/layout/target3"/>
    <dgm:cxn modelId="{A7682396-EE97-435F-BCED-4D12A517D8EF}" type="presParOf" srcId="{5963F862-FDB8-4D72-B15F-66821EF50186}" destId="{68E63BC5-3414-49B8-956A-3C0E3F1C5791}" srcOrd="22" destOrd="0" presId="urn:microsoft.com/office/officeart/2005/8/layout/target3"/>
    <dgm:cxn modelId="{597D5459-C6FA-437B-A595-A8802C1F72A2}" type="presParOf" srcId="{5963F862-FDB8-4D72-B15F-66821EF50186}" destId="{778ACF4B-262B-4DD5-B186-3CEF3166D933}" srcOrd="23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92AB28-7430-4061-BF02-9774D3D714D1}" type="doc">
      <dgm:prSet loTypeId="urn:microsoft.com/office/officeart/2005/8/layout/vList2" loCatId="list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07996362-76CB-4D29-84CE-954F9DD72AC7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Нарушение речи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E8CCAC7D-7886-4EAE-A99F-690441D2631C}" type="parTrans" cxnId="{D335A477-47E1-4AFA-8E68-4683C0DDC193}">
      <dgm:prSet/>
      <dgm:spPr/>
      <dgm:t>
        <a:bodyPr/>
        <a:lstStyle/>
        <a:p>
          <a:endParaRPr lang="ru-RU"/>
        </a:p>
      </dgm:t>
    </dgm:pt>
    <dgm:pt modelId="{2E20AE65-E780-4463-942C-F6FAF5D8F903}" type="sibTrans" cxnId="{D335A477-47E1-4AFA-8E68-4683C0DDC193}">
      <dgm:prSet/>
      <dgm:spPr/>
      <dgm:t>
        <a:bodyPr/>
        <a:lstStyle/>
        <a:p>
          <a:endParaRPr lang="ru-RU"/>
        </a:p>
      </dgm:t>
    </dgm:pt>
    <dgm:pt modelId="{BE6B16F2-C035-44A8-B53A-6A905DC877B7}">
      <dgm:prSet phldrT="[Текст]"/>
      <dgm:spPr/>
      <dgm:t>
        <a:bodyPr/>
        <a:lstStyle/>
        <a:p>
          <a:r>
            <a:rPr lang="ru-RU" dirty="0" smtClean="0"/>
            <a:t>отклонение от нормы (расстройство), вызванное изменениями в строении или работе речевой или слуховой системы или задержкой общего психического развития ребенка</a:t>
          </a:r>
          <a:endParaRPr lang="ru-RU" dirty="0"/>
        </a:p>
      </dgm:t>
    </dgm:pt>
    <dgm:pt modelId="{15931298-6B62-46EF-B1C8-43BF95A74527}" type="parTrans" cxnId="{1C31D702-6EAB-4967-8B13-AF66D66267CD}">
      <dgm:prSet/>
      <dgm:spPr/>
      <dgm:t>
        <a:bodyPr/>
        <a:lstStyle/>
        <a:p>
          <a:endParaRPr lang="ru-RU"/>
        </a:p>
      </dgm:t>
    </dgm:pt>
    <dgm:pt modelId="{93435B80-C6EA-4AFF-8DCC-07801DAC111B}" type="sibTrans" cxnId="{1C31D702-6EAB-4967-8B13-AF66D66267CD}">
      <dgm:prSet/>
      <dgm:spPr/>
      <dgm:t>
        <a:bodyPr/>
        <a:lstStyle/>
        <a:p>
          <a:endParaRPr lang="ru-RU"/>
        </a:p>
      </dgm:t>
    </dgm:pt>
    <dgm:pt modelId="{063BB08D-3936-4054-8341-53DDF655FB91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Недоразвитие речи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FD38C25B-F8A3-4659-8319-8800E7683C0C}" type="parTrans" cxnId="{99FF2C7B-DDB7-4022-A9A4-9DEC953CC9BB}">
      <dgm:prSet/>
      <dgm:spPr/>
      <dgm:t>
        <a:bodyPr/>
        <a:lstStyle/>
        <a:p>
          <a:endParaRPr lang="ru-RU"/>
        </a:p>
      </dgm:t>
    </dgm:pt>
    <dgm:pt modelId="{117EBC23-5590-43C8-9F68-F90686083B22}" type="sibTrans" cxnId="{99FF2C7B-DDB7-4022-A9A4-9DEC953CC9BB}">
      <dgm:prSet/>
      <dgm:spPr/>
      <dgm:t>
        <a:bodyPr/>
        <a:lstStyle/>
        <a:p>
          <a:endParaRPr lang="ru-RU"/>
        </a:p>
      </dgm:t>
    </dgm:pt>
    <dgm:pt modelId="{1DEE2132-30DE-4F55-94B3-68E7198851D6}">
      <dgm:prSet phldrT="[Текст]"/>
      <dgm:spPr/>
      <dgm:t>
        <a:bodyPr/>
        <a:lstStyle/>
        <a:p>
          <a:r>
            <a:rPr lang="ru-RU" dirty="0" smtClean="0"/>
            <a:t>предполагает качественно более низкий уровень </a:t>
          </a:r>
          <a:r>
            <a:rPr lang="ru-RU" dirty="0" err="1" smtClean="0"/>
            <a:t>сформированности</a:t>
          </a:r>
          <a:r>
            <a:rPr lang="ru-RU" dirty="0" smtClean="0"/>
            <a:t> той или иной речевой функции или речевой  системы в целом</a:t>
          </a:r>
          <a:endParaRPr lang="ru-RU" dirty="0"/>
        </a:p>
      </dgm:t>
    </dgm:pt>
    <dgm:pt modelId="{76B4926F-9328-4B7C-85FA-FD2299076340}" type="parTrans" cxnId="{8AD0442A-8916-4B55-8205-A9E8E67A77E1}">
      <dgm:prSet/>
      <dgm:spPr/>
      <dgm:t>
        <a:bodyPr/>
        <a:lstStyle/>
        <a:p>
          <a:endParaRPr lang="ru-RU"/>
        </a:p>
      </dgm:t>
    </dgm:pt>
    <dgm:pt modelId="{5EBC0AE0-545F-4BA5-AA74-0205400C65F8}" type="sibTrans" cxnId="{8AD0442A-8916-4B55-8205-A9E8E67A77E1}">
      <dgm:prSet/>
      <dgm:spPr/>
      <dgm:t>
        <a:bodyPr/>
        <a:lstStyle/>
        <a:p>
          <a:endParaRPr lang="ru-RU"/>
        </a:p>
      </dgm:t>
    </dgm:pt>
    <dgm:pt modelId="{3E06E08D-D2C5-48A2-A084-CBDFC3EBB53D}">
      <dgm:prSet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Задержка речевого развития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F9D68A23-FD62-4C5D-B12B-4E450201FD53}" type="parTrans" cxnId="{CB7B6EBC-718F-40ED-B062-EF4D23A55550}">
      <dgm:prSet/>
      <dgm:spPr/>
      <dgm:t>
        <a:bodyPr/>
        <a:lstStyle/>
        <a:p>
          <a:endParaRPr lang="ru-RU"/>
        </a:p>
      </dgm:t>
    </dgm:pt>
    <dgm:pt modelId="{E2FBD0DA-87BC-4281-BFC0-D62CAB2A4EC2}" type="sibTrans" cxnId="{CB7B6EBC-718F-40ED-B062-EF4D23A55550}">
      <dgm:prSet/>
      <dgm:spPr/>
      <dgm:t>
        <a:bodyPr/>
        <a:lstStyle/>
        <a:p>
          <a:endParaRPr lang="ru-RU"/>
        </a:p>
      </dgm:t>
    </dgm:pt>
    <dgm:pt modelId="{39D7B6DF-4D04-45A3-976B-742091666801}">
      <dgm:prSet/>
      <dgm:spPr/>
      <dgm:t>
        <a:bodyPr/>
        <a:lstStyle/>
        <a:p>
          <a:r>
            <a:rPr lang="ru-RU" dirty="0" smtClean="0"/>
            <a:t>временное обратимое состояние, при котором наблюдается </a:t>
          </a:r>
          <a:r>
            <a:rPr lang="ru-RU" dirty="0" err="1" smtClean="0"/>
            <a:t>несформированность</a:t>
          </a:r>
          <a:r>
            <a:rPr lang="ru-RU" dirty="0" smtClean="0"/>
            <a:t> всех сторон речи, задержка темпов её формирования</a:t>
          </a:r>
          <a:endParaRPr lang="ru-RU" dirty="0"/>
        </a:p>
      </dgm:t>
    </dgm:pt>
    <dgm:pt modelId="{8BD1E502-5671-45F0-8ED8-7027ACECE7D5}" type="parTrans" cxnId="{15A89562-935B-41BA-84B0-FC8FE036CF8E}">
      <dgm:prSet/>
      <dgm:spPr/>
      <dgm:t>
        <a:bodyPr/>
        <a:lstStyle/>
        <a:p>
          <a:endParaRPr lang="ru-RU"/>
        </a:p>
      </dgm:t>
    </dgm:pt>
    <dgm:pt modelId="{B2865712-1D66-4F8A-90FB-49B517EE4919}" type="sibTrans" cxnId="{15A89562-935B-41BA-84B0-FC8FE036CF8E}">
      <dgm:prSet/>
      <dgm:spPr/>
      <dgm:t>
        <a:bodyPr/>
        <a:lstStyle/>
        <a:p>
          <a:endParaRPr lang="ru-RU"/>
        </a:p>
      </dgm:t>
    </dgm:pt>
    <dgm:pt modelId="{9A0D2564-29E7-44D4-806B-05C7FF4ACA60}" type="pres">
      <dgm:prSet presAssocID="{5E92AB28-7430-4061-BF02-9774D3D714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5C9D77-8BA9-4DD4-A14D-E3BCCA4123E3}" type="pres">
      <dgm:prSet presAssocID="{07996362-76CB-4D29-84CE-954F9DD72AC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2194C-01ED-46FA-B202-3C11CC9301AF}" type="pres">
      <dgm:prSet presAssocID="{07996362-76CB-4D29-84CE-954F9DD72AC7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C42ADF-B5AD-4CB8-8C2F-B66894F04E10}" type="pres">
      <dgm:prSet presAssocID="{063BB08D-3936-4054-8341-53DDF655FB9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87A2A4-BF34-46DB-9C4B-757E97E4C563}" type="pres">
      <dgm:prSet presAssocID="{063BB08D-3936-4054-8341-53DDF655FB91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164939-6964-4BBC-8DFF-07A53A2CA5E3}" type="pres">
      <dgm:prSet presAssocID="{3E06E08D-D2C5-48A2-A084-CBDFC3EBB53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CA6820-6FAA-4673-AD60-44F6C7B5783F}" type="pres">
      <dgm:prSet presAssocID="{3E06E08D-D2C5-48A2-A084-CBDFC3EBB53D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35A477-47E1-4AFA-8E68-4683C0DDC193}" srcId="{5E92AB28-7430-4061-BF02-9774D3D714D1}" destId="{07996362-76CB-4D29-84CE-954F9DD72AC7}" srcOrd="0" destOrd="0" parTransId="{E8CCAC7D-7886-4EAE-A99F-690441D2631C}" sibTransId="{2E20AE65-E780-4463-942C-F6FAF5D8F903}"/>
    <dgm:cxn modelId="{E1CC8DC8-A586-469D-B0D0-1F7C14E0D184}" type="presOf" srcId="{063BB08D-3936-4054-8341-53DDF655FB91}" destId="{D9C42ADF-B5AD-4CB8-8C2F-B66894F04E10}" srcOrd="0" destOrd="0" presId="urn:microsoft.com/office/officeart/2005/8/layout/vList2"/>
    <dgm:cxn modelId="{8AD0442A-8916-4B55-8205-A9E8E67A77E1}" srcId="{063BB08D-3936-4054-8341-53DDF655FB91}" destId="{1DEE2132-30DE-4F55-94B3-68E7198851D6}" srcOrd="0" destOrd="0" parTransId="{76B4926F-9328-4B7C-85FA-FD2299076340}" sibTransId="{5EBC0AE0-545F-4BA5-AA74-0205400C65F8}"/>
    <dgm:cxn modelId="{15A89562-935B-41BA-84B0-FC8FE036CF8E}" srcId="{3E06E08D-D2C5-48A2-A084-CBDFC3EBB53D}" destId="{39D7B6DF-4D04-45A3-976B-742091666801}" srcOrd="0" destOrd="0" parTransId="{8BD1E502-5671-45F0-8ED8-7027ACECE7D5}" sibTransId="{B2865712-1D66-4F8A-90FB-49B517EE4919}"/>
    <dgm:cxn modelId="{1C31D702-6EAB-4967-8B13-AF66D66267CD}" srcId="{07996362-76CB-4D29-84CE-954F9DD72AC7}" destId="{BE6B16F2-C035-44A8-B53A-6A905DC877B7}" srcOrd="0" destOrd="0" parTransId="{15931298-6B62-46EF-B1C8-43BF95A74527}" sibTransId="{93435B80-C6EA-4AFF-8DCC-07801DAC111B}"/>
    <dgm:cxn modelId="{2E47D903-A116-44FC-A2A5-370D501C1DDF}" type="presOf" srcId="{1DEE2132-30DE-4F55-94B3-68E7198851D6}" destId="{B587A2A4-BF34-46DB-9C4B-757E97E4C563}" srcOrd="0" destOrd="0" presId="urn:microsoft.com/office/officeart/2005/8/layout/vList2"/>
    <dgm:cxn modelId="{11FD0416-438F-4BF6-9939-D84721BAC5D8}" type="presOf" srcId="{39D7B6DF-4D04-45A3-976B-742091666801}" destId="{09CA6820-6FAA-4673-AD60-44F6C7B5783F}" srcOrd="0" destOrd="0" presId="urn:microsoft.com/office/officeart/2005/8/layout/vList2"/>
    <dgm:cxn modelId="{99FF2C7B-DDB7-4022-A9A4-9DEC953CC9BB}" srcId="{5E92AB28-7430-4061-BF02-9774D3D714D1}" destId="{063BB08D-3936-4054-8341-53DDF655FB91}" srcOrd="1" destOrd="0" parTransId="{FD38C25B-F8A3-4659-8319-8800E7683C0C}" sibTransId="{117EBC23-5590-43C8-9F68-F90686083B22}"/>
    <dgm:cxn modelId="{1643DC9F-E3E5-4901-99D9-C7ED062649BA}" type="presOf" srcId="{BE6B16F2-C035-44A8-B53A-6A905DC877B7}" destId="{F4C2194C-01ED-46FA-B202-3C11CC9301AF}" srcOrd="0" destOrd="0" presId="urn:microsoft.com/office/officeart/2005/8/layout/vList2"/>
    <dgm:cxn modelId="{25E0EE98-1C32-4036-976F-680C3E777B5C}" type="presOf" srcId="{5E92AB28-7430-4061-BF02-9774D3D714D1}" destId="{9A0D2564-29E7-44D4-806B-05C7FF4ACA60}" srcOrd="0" destOrd="0" presId="urn:microsoft.com/office/officeart/2005/8/layout/vList2"/>
    <dgm:cxn modelId="{77126FF6-573D-4E89-BC71-7F8088CBAFA4}" type="presOf" srcId="{07996362-76CB-4D29-84CE-954F9DD72AC7}" destId="{F35C9D77-8BA9-4DD4-A14D-E3BCCA4123E3}" srcOrd="0" destOrd="0" presId="urn:microsoft.com/office/officeart/2005/8/layout/vList2"/>
    <dgm:cxn modelId="{60049FE5-77AE-49FB-A39F-B60567A2C768}" type="presOf" srcId="{3E06E08D-D2C5-48A2-A084-CBDFC3EBB53D}" destId="{41164939-6964-4BBC-8DFF-07A53A2CA5E3}" srcOrd="0" destOrd="0" presId="urn:microsoft.com/office/officeart/2005/8/layout/vList2"/>
    <dgm:cxn modelId="{CB7B6EBC-718F-40ED-B062-EF4D23A55550}" srcId="{5E92AB28-7430-4061-BF02-9774D3D714D1}" destId="{3E06E08D-D2C5-48A2-A084-CBDFC3EBB53D}" srcOrd="2" destOrd="0" parTransId="{F9D68A23-FD62-4C5D-B12B-4E450201FD53}" sibTransId="{E2FBD0DA-87BC-4281-BFC0-D62CAB2A4EC2}"/>
    <dgm:cxn modelId="{BC4F3568-2EFC-4634-842A-BAE36A46B5A7}" type="presParOf" srcId="{9A0D2564-29E7-44D4-806B-05C7FF4ACA60}" destId="{F35C9D77-8BA9-4DD4-A14D-E3BCCA4123E3}" srcOrd="0" destOrd="0" presId="urn:microsoft.com/office/officeart/2005/8/layout/vList2"/>
    <dgm:cxn modelId="{70E4ADDD-A8D7-4C0E-955E-030AEE14FA8A}" type="presParOf" srcId="{9A0D2564-29E7-44D4-806B-05C7FF4ACA60}" destId="{F4C2194C-01ED-46FA-B202-3C11CC9301AF}" srcOrd="1" destOrd="0" presId="urn:microsoft.com/office/officeart/2005/8/layout/vList2"/>
    <dgm:cxn modelId="{87228571-1F80-4BF9-A487-CB9D13136F60}" type="presParOf" srcId="{9A0D2564-29E7-44D4-806B-05C7FF4ACA60}" destId="{D9C42ADF-B5AD-4CB8-8C2F-B66894F04E10}" srcOrd="2" destOrd="0" presId="urn:microsoft.com/office/officeart/2005/8/layout/vList2"/>
    <dgm:cxn modelId="{ABBB658D-46CF-444A-8143-FA203D10B3E7}" type="presParOf" srcId="{9A0D2564-29E7-44D4-806B-05C7FF4ACA60}" destId="{B587A2A4-BF34-46DB-9C4B-757E97E4C563}" srcOrd="3" destOrd="0" presId="urn:microsoft.com/office/officeart/2005/8/layout/vList2"/>
    <dgm:cxn modelId="{78D73719-4D03-4429-BA71-21193977250A}" type="presParOf" srcId="{9A0D2564-29E7-44D4-806B-05C7FF4ACA60}" destId="{41164939-6964-4BBC-8DFF-07A53A2CA5E3}" srcOrd="4" destOrd="0" presId="urn:microsoft.com/office/officeart/2005/8/layout/vList2"/>
    <dgm:cxn modelId="{8F38D1C6-EB69-417F-81CE-5F73C11C0BCB}" type="presParOf" srcId="{9A0D2564-29E7-44D4-806B-05C7FF4ACA60}" destId="{09CA6820-6FAA-4673-AD60-44F6C7B5783F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37EA94-ABEB-4863-9AA1-03B655534512}" type="doc">
      <dgm:prSet loTypeId="urn:microsoft.com/office/officeart/2005/8/layout/vList2" loCatId="list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F173B956-BAAD-4DF5-B10C-55CC6F5516A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Отсутствие звука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29A96757-2902-4C21-AD60-A9FC8003D2FF}" type="parTrans" cxnId="{C7C27213-E323-45F6-8EFB-055DD51050EF}">
      <dgm:prSet/>
      <dgm:spPr/>
      <dgm:t>
        <a:bodyPr/>
        <a:lstStyle/>
        <a:p>
          <a:endParaRPr lang="ru-RU"/>
        </a:p>
      </dgm:t>
    </dgm:pt>
    <dgm:pt modelId="{A97D9160-2237-45EF-BA4B-69BF56A9A9D2}" type="sibTrans" cxnId="{C7C27213-E323-45F6-8EFB-055DD51050EF}">
      <dgm:prSet/>
      <dgm:spPr/>
      <dgm:t>
        <a:bodyPr/>
        <a:lstStyle/>
        <a:p>
          <a:endParaRPr lang="ru-RU"/>
        </a:p>
      </dgm:t>
    </dgm:pt>
    <dgm:pt modelId="{A1A5161A-5B4D-4D35-B88D-A5E069A5480C}">
      <dgm:prSet phldrT="[Текст]"/>
      <dgm:spPr/>
      <dgm:t>
        <a:bodyPr/>
        <a:lstStyle/>
        <a:p>
          <a:endParaRPr lang="ru-RU" dirty="0"/>
        </a:p>
      </dgm:t>
    </dgm:pt>
    <dgm:pt modelId="{7B5A17D3-4FFF-4829-B85A-512D9B893AF2}" type="parTrans" cxnId="{620C81CB-D3E2-40C0-818E-EC6694A7544B}">
      <dgm:prSet/>
      <dgm:spPr/>
      <dgm:t>
        <a:bodyPr/>
        <a:lstStyle/>
        <a:p>
          <a:endParaRPr lang="ru-RU"/>
        </a:p>
      </dgm:t>
    </dgm:pt>
    <dgm:pt modelId="{04491494-CBFA-4119-871B-F6F078CB15D2}" type="sibTrans" cxnId="{620C81CB-D3E2-40C0-818E-EC6694A7544B}">
      <dgm:prSet/>
      <dgm:spPr/>
      <dgm:t>
        <a:bodyPr/>
        <a:lstStyle/>
        <a:p>
          <a:endParaRPr lang="ru-RU"/>
        </a:p>
      </dgm:t>
    </dgm:pt>
    <dgm:pt modelId="{88F70194-2C9E-4D82-87C4-F1F9C1CA27B7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Искажение звуков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058D55FF-FD02-4DE4-99DF-3FB651A56619}" type="parTrans" cxnId="{26EBA3DB-3231-41CE-9E59-C1FC2E662309}">
      <dgm:prSet/>
      <dgm:spPr/>
      <dgm:t>
        <a:bodyPr/>
        <a:lstStyle/>
        <a:p>
          <a:endParaRPr lang="ru-RU"/>
        </a:p>
      </dgm:t>
    </dgm:pt>
    <dgm:pt modelId="{EB2D3D8A-D1A7-4139-9D81-38BDF7718882}" type="sibTrans" cxnId="{26EBA3DB-3231-41CE-9E59-C1FC2E662309}">
      <dgm:prSet/>
      <dgm:spPr/>
      <dgm:t>
        <a:bodyPr/>
        <a:lstStyle/>
        <a:p>
          <a:endParaRPr lang="ru-RU"/>
        </a:p>
      </dgm:t>
    </dgm:pt>
    <dgm:pt modelId="{CB6F0DF4-054C-4F10-BA9C-373C1342B327}">
      <dgm:prSet phldrT="[Текст]"/>
      <dgm:spPr/>
      <dgm:t>
        <a:bodyPr/>
        <a:lstStyle/>
        <a:p>
          <a:endParaRPr lang="ru-RU" dirty="0"/>
        </a:p>
      </dgm:t>
    </dgm:pt>
    <dgm:pt modelId="{5FED2D7B-43C6-4EB8-A903-E64A3C572388}" type="parTrans" cxnId="{2A0E1D13-71B9-4B85-9CA3-5B9E43AF6A3A}">
      <dgm:prSet/>
      <dgm:spPr/>
      <dgm:t>
        <a:bodyPr/>
        <a:lstStyle/>
        <a:p>
          <a:endParaRPr lang="ru-RU"/>
        </a:p>
      </dgm:t>
    </dgm:pt>
    <dgm:pt modelId="{77850A0D-4374-4502-9A7C-535221C30BC9}" type="sibTrans" cxnId="{2A0E1D13-71B9-4B85-9CA3-5B9E43AF6A3A}">
      <dgm:prSet/>
      <dgm:spPr/>
      <dgm:t>
        <a:bodyPr/>
        <a:lstStyle/>
        <a:p>
          <a:endParaRPr lang="ru-RU"/>
        </a:p>
      </dgm:t>
    </dgm:pt>
    <dgm:pt modelId="{32E2A901-6EB1-4D05-B9BD-FB9FFEF89C9B}">
      <dgm:prSet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Смешения звуков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72797366-9C29-4BAF-A941-F7322ABD4CDF}" type="parTrans" cxnId="{4DC61969-F584-4162-A363-A7FBBB11459D}">
      <dgm:prSet/>
      <dgm:spPr/>
      <dgm:t>
        <a:bodyPr/>
        <a:lstStyle/>
        <a:p>
          <a:endParaRPr lang="ru-RU"/>
        </a:p>
      </dgm:t>
    </dgm:pt>
    <dgm:pt modelId="{3D0E0C03-C340-4A35-B362-6BB6BCF753EB}" type="sibTrans" cxnId="{4DC61969-F584-4162-A363-A7FBBB11459D}">
      <dgm:prSet/>
      <dgm:spPr/>
      <dgm:t>
        <a:bodyPr/>
        <a:lstStyle/>
        <a:p>
          <a:endParaRPr lang="ru-RU"/>
        </a:p>
      </dgm:t>
    </dgm:pt>
    <dgm:pt modelId="{BF502B15-A67C-4546-AB83-494046E43088}">
      <dgm:prSet/>
      <dgm:spPr/>
      <dgm:t>
        <a:bodyPr/>
        <a:lstStyle/>
        <a:p>
          <a:endParaRPr lang="ru-RU" dirty="0"/>
        </a:p>
      </dgm:t>
    </dgm:pt>
    <dgm:pt modelId="{F4C6C336-5DDC-417A-85F9-99DA45F18211}" type="sibTrans" cxnId="{1B0BA3A4-DC3C-46E0-AE13-0D4643D3B895}">
      <dgm:prSet/>
      <dgm:spPr/>
      <dgm:t>
        <a:bodyPr/>
        <a:lstStyle/>
        <a:p>
          <a:endParaRPr lang="ru-RU"/>
        </a:p>
      </dgm:t>
    </dgm:pt>
    <dgm:pt modelId="{51DB0E40-828E-49B5-8AF2-5A7AE69526D4}" type="parTrans" cxnId="{1B0BA3A4-DC3C-46E0-AE13-0D4643D3B895}">
      <dgm:prSet/>
      <dgm:spPr/>
      <dgm:t>
        <a:bodyPr/>
        <a:lstStyle/>
        <a:p>
          <a:endParaRPr lang="ru-RU"/>
        </a:p>
      </dgm:t>
    </dgm:pt>
    <dgm:pt modelId="{5C7F46F5-4A4E-4E12-AFA1-70B8612830BC}">
      <dgm:prSet phldrT="[Текст]"/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Замены звуков</a:t>
          </a:r>
        </a:p>
        <a:p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3751B02F-1CF9-423E-B0BD-15E0734B54C2}" type="parTrans" cxnId="{06A98B42-58E5-4DF8-806E-A54A3EA0AAA2}">
      <dgm:prSet/>
      <dgm:spPr/>
      <dgm:t>
        <a:bodyPr/>
        <a:lstStyle/>
        <a:p>
          <a:endParaRPr lang="ru-RU"/>
        </a:p>
      </dgm:t>
    </dgm:pt>
    <dgm:pt modelId="{06886D4F-0FA6-44C5-AA45-FCB8D8BAC2E0}" type="sibTrans" cxnId="{06A98B42-58E5-4DF8-806E-A54A3EA0AAA2}">
      <dgm:prSet/>
      <dgm:spPr/>
      <dgm:t>
        <a:bodyPr/>
        <a:lstStyle/>
        <a:p>
          <a:endParaRPr lang="ru-RU"/>
        </a:p>
      </dgm:t>
    </dgm:pt>
    <dgm:pt modelId="{6AA8B71E-05E2-4BE3-94CF-F808048DDE3E}" type="pres">
      <dgm:prSet presAssocID="{5837EA94-ABEB-4863-9AA1-03B65553451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530827-68FE-4161-90F3-DA25D76FCC42}" type="pres">
      <dgm:prSet presAssocID="{F173B956-BAAD-4DF5-B10C-55CC6F5516A0}" presName="parentText" presStyleLbl="node1" presStyleIdx="0" presStyleCnt="4" custLinFactNeighborX="-424" custLinFactNeighborY="-49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8EB53B-1CA2-4D24-923A-78AA85A7EC2C}" type="pres">
      <dgm:prSet presAssocID="{F173B956-BAAD-4DF5-B10C-55CC6F5516A0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EAF7A-6D32-4169-8475-871299C1F595}" type="pres">
      <dgm:prSet presAssocID="{32E2A901-6EB1-4D05-B9BD-FB9FFEF89C9B}" presName="parentText" presStyleLbl="node1" presStyleIdx="1" presStyleCnt="4" custLinFactY="100000" custLinFactNeighborX="1224" custLinFactNeighborY="1718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A28D3-2A5C-4CDD-9805-DD9CCB2A13B7}" type="pres">
      <dgm:prSet presAssocID="{32E2A901-6EB1-4D05-B9BD-FB9FFEF89C9B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9C597-DBB7-44B0-A622-7B64DC4F6BDF}" type="pres">
      <dgm:prSet presAssocID="{88F70194-2C9E-4D82-87C4-F1F9C1CA27B7}" presName="parentText" presStyleLbl="node1" presStyleIdx="2" presStyleCnt="4" custLinFactY="-101029" custLinFactNeighborX="1224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356E69-E3E9-4517-8AE1-EA033D7F89CF}" type="pres">
      <dgm:prSet presAssocID="{88F70194-2C9E-4D82-87C4-F1F9C1CA27B7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D25057-702F-425A-9810-EAA945034725}" type="pres">
      <dgm:prSet presAssocID="{5C7F46F5-4A4E-4E12-AFA1-70B8612830BC}" presName="parentText" presStyleLbl="node1" presStyleIdx="3" presStyleCnt="4" custLinFactY="-137214" custLinFactNeighborX="-424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A3139E-4A8F-4D06-B9A5-FC50788FEED1}" type="presOf" srcId="{CB6F0DF4-054C-4F10-BA9C-373C1342B327}" destId="{8A356E69-E3E9-4517-8AE1-EA033D7F89CF}" srcOrd="0" destOrd="0" presId="urn:microsoft.com/office/officeart/2005/8/layout/vList2"/>
    <dgm:cxn modelId="{06A98B42-58E5-4DF8-806E-A54A3EA0AAA2}" srcId="{5837EA94-ABEB-4863-9AA1-03B655534512}" destId="{5C7F46F5-4A4E-4E12-AFA1-70B8612830BC}" srcOrd="3" destOrd="0" parTransId="{3751B02F-1CF9-423E-B0BD-15E0734B54C2}" sibTransId="{06886D4F-0FA6-44C5-AA45-FCB8D8BAC2E0}"/>
    <dgm:cxn modelId="{C7C27213-E323-45F6-8EFB-055DD51050EF}" srcId="{5837EA94-ABEB-4863-9AA1-03B655534512}" destId="{F173B956-BAAD-4DF5-B10C-55CC6F5516A0}" srcOrd="0" destOrd="0" parTransId="{29A96757-2902-4C21-AD60-A9FC8003D2FF}" sibTransId="{A97D9160-2237-45EF-BA4B-69BF56A9A9D2}"/>
    <dgm:cxn modelId="{C8F81ACF-253B-44FF-9A0D-A01721546C56}" type="presOf" srcId="{5837EA94-ABEB-4863-9AA1-03B655534512}" destId="{6AA8B71E-05E2-4BE3-94CF-F808048DDE3E}" srcOrd="0" destOrd="0" presId="urn:microsoft.com/office/officeart/2005/8/layout/vList2"/>
    <dgm:cxn modelId="{26EBA3DB-3231-41CE-9E59-C1FC2E662309}" srcId="{5837EA94-ABEB-4863-9AA1-03B655534512}" destId="{88F70194-2C9E-4D82-87C4-F1F9C1CA27B7}" srcOrd="2" destOrd="0" parTransId="{058D55FF-FD02-4DE4-99DF-3FB651A56619}" sibTransId="{EB2D3D8A-D1A7-4139-9D81-38BDF7718882}"/>
    <dgm:cxn modelId="{6C3AC75A-754C-4749-97BE-8CF57F25BEC4}" type="presOf" srcId="{5C7F46F5-4A4E-4E12-AFA1-70B8612830BC}" destId="{C2D25057-702F-425A-9810-EAA945034725}" srcOrd="0" destOrd="0" presId="urn:microsoft.com/office/officeart/2005/8/layout/vList2"/>
    <dgm:cxn modelId="{2A0E1D13-71B9-4B85-9CA3-5B9E43AF6A3A}" srcId="{88F70194-2C9E-4D82-87C4-F1F9C1CA27B7}" destId="{CB6F0DF4-054C-4F10-BA9C-373C1342B327}" srcOrd="0" destOrd="0" parTransId="{5FED2D7B-43C6-4EB8-A903-E64A3C572388}" sibTransId="{77850A0D-4374-4502-9A7C-535221C30BC9}"/>
    <dgm:cxn modelId="{620C81CB-D3E2-40C0-818E-EC6694A7544B}" srcId="{F173B956-BAAD-4DF5-B10C-55CC6F5516A0}" destId="{A1A5161A-5B4D-4D35-B88D-A5E069A5480C}" srcOrd="0" destOrd="0" parTransId="{7B5A17D3-4FFF-4829-B85A-512D9B893AF2}" sibTransId="{04491494-CBFA-4119-871B-F6F078CB15D2}"/>
    <dgm:cxn modelId="{4F25E701-19D8-49D7-8257-E64CFD9A3008}" type="presOf" srcId="{BF502B15-A67C-4546-AB83-494046E43088}" destId="{AA5A28D3-2A5C-4CDD-9805-DD9CCB2A13B7}" srcOrd="0" destOrd="0" presId="urn:microsoft.com/office/officeart/2005/8/layout/vList2"/>
    <dgm:cxn modelId="{1B0BA3A4-DC3C-46E0-AE13-0D4643D3B895}" srcId="{32E2A901-6EB1-4D05-B9BD-FB9FFEF89C9B}" destId="{BF502B15-A67C-4546-AB83-494046E43088}" srcOrd="0" destOrd="0" parTransId="{51DB0E40-828E-49B5-8AF2-5A7AE69526D4}" sibTransId="{F4C6C336-5DDC-417A-85F9-99DA45F18211}"/>
    <dgm:cxn modelId="{B649E079-5AB2-40CC-BEBB-4F3DE49410B1}" type="presOf" srcId="{88F70194-2C9E-4D82-87C4-F1F9C1CA27B7}" destId="{1BE9C597-DBB7-44B0-A622-7B64DC4F6BDF}" srcOrd="0" destOrd="0" presId="urn:microsoft.com/office/officeart/2005/8/layout/vList2"/>
    <dgm:cxn modelId="{4DC61969-F584-4162-A363-A7FBBB11459D}" srcId="{5837EA94-ABEB-4863-9AA1-03B655534512}" destId="{32E2A901-6EB1-4D05-B9BD-FB9FFEF89C9B}" srcOrd="1" destOrd="0" parTransId="{72797366-9C29-4BAF-A941-F7322ABD4CDF}" sibTransId="{3D0E0C03-C340-4A35-B362-6BB6BCF753EB}"/>
    <dgm:cxn modelId="{3951A7AA-E2A8-4298-8B22-0A5A0CDBDEA4}" type="presOf" srcId="{A1A5161A-5B4D-4D35-B88D-A5E069A5480C}" destId="{588EB53B-1CA2-4D24-923A-78AA85A7EC2C}" srcOrd="0" destOrd="0" presId="urn:microsoft.com/office/officeart/2005/8/layout/vList2"/>
    <dgm:cxn modelId="{AF5186BE-96E6-4D08-B32D-939E246F389B}" type="presOf" srcId="{F173B956-BAAD-4DF5-B10C-55CC6F5516A0}" destId="{D8530827-68FE-4161-90F3-DA25D76FCC42}" srcOrd="0" destOrd="0" presId="urn:microsoft.com/office/officeart/2005/8/layout/vList2"/>
    <dgm:cxn modelId="{9CF56EAE-D80F-403E-9021-C70279815C26}" type="presOf" srcId="{32E2A901-6EB1-4D05-B9BD-FB9FFEF89C9B}" destId="{81FEAF7A-6D32-4169-8475-871299C1F595}" srcOrd="0" destOrd="0" presId="urn:microsoft.com/office/officeart/2005/8/layout/vList2"/>
    <dgm:cxn modelId="{0426A816-0095-4FFF-BB46-4E17F1563A99}" type="presParOf" srcId="{6AA8B71E-05E2-4BE3-94CF-F808048DDE3E}" destId="{D8530827-68FE-4161-90F3-DA25D76FCC42}" srcOrd="0" destOrd="0" presId="urn:microsoft.com/office/officeart/2005/8/layout/vList2"/>
    <dgm:cxn modelId="{58542504-48ED-4E7E-A0AB-04BBA6384579}" type="presParOf" srcId="{6AA8B71E-05E2-4BE3-94CF-F808048DDE3E}" destId="{588EB53B-1CA2-4D24-923A-78AA85A7EC2C}" srcOrd="1" destOrd="0" presId="urn:microsoft.com/office/officeart/2005/8/layout/vList2"/>
    <dgm:cxn modelId="{87065905-6A95-4DF0-BF7F-4332A536312D}" type="presParOf" srcId="{6AA8B71E-05E2-4BE3-94CF-F808048DDE3E}" destId="{81FEAF7A-6D32-4169-8475-871299C1F595}" srcOrd="2" destOrd="0" presId="urn:microsoft.com/office/officeart/2005/8/layout/vList2"/>
    <dgm:cxn modelId="{2242D501-90FD-466E-A07F-A5E7C0ED49D7}" type="presParOf" srcId="{6AA8B71E-05E2-4BE3-94CF-F808048DDE3E}" destId="{AA5A28D3-2A5C-4CDD-9805-DD9CCB2A13B7}" srcOrd="3" destOrd="0" presId="urn:microsoft.com/office/officeart/2005/8/layout/vList2"/>
    <dgm:cxn modelId="{ECF690D6-571C-482F-BDBC-209D8EA4D6B2}" type="presParOf" srcId="{6AA8B71E-05E2-4BE3-94CF-F808048DDE3E}" destId="{1BE9C597-DBB7-44B0-A622-7B64DC4F6BDF}" srcOrd="4" destOrd="0" presId="urn:microsoft.com/office/officeart/2005/8/layout/vList2"/>
    <dgm:cxn modelId="{70D00872-9C9B-47DD-B309-A619BA259DFE}" type="presParOf" srcId="{6AA8B71E-05E2-4BE3-94CF-F808048DDE3E}" destId="{8A356E69-E3E9-4517-8AE1-EA033D7F89CF}" srcOrd="5" destOrd="0" presId="urn:microsoft.com/office/officeart/2005/8/layout/vList2"/>
    <dgm:cxn modelId="{428E9152-7FEF-42D0-AEF6-5A2A2EECD407}" type="presParOf" srcId="{6AA8B71E-05E2-4BE3-94CF-F808048DDE3E}" destId="{C2D25057-702F-425A-9810-EAA94503472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350F29-FF77-4251-B77D-ABA25DC28DEB}" type="doc">
      <dgm:prSet loTypeId="urn:microsoft.com/office/officeart/2005/8/layout/hList9" loCatId="list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E54170D2-B7BC-4747-A59E-245BAC547C64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Замены и смешения звуков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FA8455E0-2B2B-496A-BD3E-D856967832C6}" type="parTrans" cxnId="{5E93D284-F245-4864-A129-986496695EDB}">
      <dgm:prSet/>
      <dgm:spPr/>
      <dgm:t>
        <a:bodyPr/>
        <a:lstStyle/>
        <a:p>
          <a:endParaRPr lang="ru-RU"/>
        </a:p>
      </dgm:t>
    </dgm:pt>
    <dgm:pt modelId="{8427C2F2-11A9-4B03-B50B-778A8AC33480}" type="sibTrans" cxnId="{5E93D284-F245-4864-A129-986496695EDB}">
      <dgm:prSet/>
      <dgm:spPr/>
      <dgm:t>
        <a:bodyPr/>
        <a:lstStyle/>
        <a:p>
          <a:endParaRPr lang="ru-RU"/>
        </a:p>
      </dgm:t>
    </dgm:pt>
    <dgm:pt modelId="{F01C89CF-32F1-458E-84FE-6172AC9EB49C}">
      <dgm:prSet phldrT="[Текст]" custT="1"/>
      <dgm:spPr/>
      <dgm:t>
        <a:bodyPr/>
        <a:lstStyle/>
        <a:p>
          <a:r>
            <a:rPr lang="ru-RU" sz="2200" i="0" dirty="0" smtClean="0"/>
            <a:t>фонематические </a:t>
          </a:r>
          <a:r>
            <a:rPr lang="ru-RU" sz="2200" i="0" dirty="0" smtClean="0"/>
            <a:t>нарушения (Р.Е.Левина)</a:t>
          </a:r>
          <a:endParaRPr lang="ru-RU" sz="2200" i="0" dirty="0"/>
        </a:p>
      </dgm:t>
    </dgm:pt>
    <dgm:pt modelId="{924F1109-78B8-46F3-A066-907231AA8F42}" type="parTrans" cxnId="{E15D1586-1CC9-4783-AAAC-F5FA48BA2679}">
      <dgm:prSet/>
      <dgm:spPr/>
      <dgm:t>
        <a:bodyPr/>
        <a:lstStyle/>
        <a:p>
          <a:endParaRPr lang="ru-RU"/>
        </a:p>
      </dgm:t>
    </dgm:pt>
    <dgm:pt modelId="{823BA40B-0DEB-4FEB-AD0F-C66FA7287EB4}" type="sibTrans" cxnId="{E15D1586-1CC9-4783-AAAC-F5FA48BA2679}">
      <dgm:prSet/>
      <dgm:spPr/>
      <dgm:t>
        <a:bodyPr/>
        <a:lstStyle/>
        <a:p>
          <a:endParaRPr lang="ru-RU"/>
        </a:p>
      </dgm:t>
    </dgm:pt>
    <dgm:pt modelId="{E9E9A2DA-4CAA-4717-B24F-48818F077E58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Искажения звуков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77A90ABA-7D3A-4101-B6F0-B0FA04DDDC4E}" type="parTrans" cxnId="{E1289D12-8019-4BF5-8CAC-BD45B3B10DAB}">
      <dgm:prSet/>
      <dgm:spPr/>
      <dgm:t>
        <a:bodyPr/>
        <a:lstStyle/>
        <a:p>
          <a:endParaRPr lang="ru-RU"/>
        </a:p>
      </dgm:t>
    </dgm:pt>
    <dgm:pt modelId="{768E62D3-F87A-4F0A-8D82-1E716FFCCA70}" type="sibTrans" cxnId="{E1289D12-8019-4BF5-8CAC-BD45B3B10DAB}">
      <dgm:prSet/>
      <dgm:spPr/>
      <dgm:t>
        <a:bodyPr/>
        <a:lstStyle/>
        <a:p>
          <a:endParaRPr lang="ru-RU"/>
        </a:p>
      </dgm:t>
    </dgm:pt>
    <dgm:pt modelId="{30E89B52-BF1D-4DBF-8801-FBAC28A97EB3}">
      <dgm:prSet phldrT="[Текст]" custT="1"/>
      <dgm:spPr/>
      <dgm:t>
        <a:bodyPr/>
        <a:lstStyle/>
        <a:p>
          <a:r>
            <a:rPr lang="ru-RU" sz="2200" i="0" dirty="0" smtClean="0"/>
            <a:t>фонетические нарушения (</a:t>
          </a:r>
          <a:r>
            <a:rPr lang="ru-RU" sz="2200" i="0" dirty="0" err="1" smtClean="0"/>
            <a:t>Ф.Ф.Рау</a:t>
          </a:r>
          <a:r>
            <a:rPr lang="ru-RU" sz="2200" i="0" dirty="0" smtClean="0"/>
            <a:t>)</a:t>
          </a:r>
          <a:endParaRPr lang="ru-RU" sz="2200" i="0" dirty="0"/>
        </a:p>
      </dgm:t>
    </dgm:pt>
    <dgm:pt modelId="{3B82CBA9-13A6-4BE1-98BE-05FF8C090ED9}" type="parTrans" cxnId="{CD6EB479-249D-491C-8222-75BA4F90E2BB}">
      <dgm:prSet/>
      <dgm:spPr/>
      <dgm:t>
        <a:bodyPr/>
        <a:lstStyle/>
        <a:p>
          <a:endParaRPr lang="ru-RU"/>
        </a:p>
      </dgm:t>
    </dgm:pt>
    <dgm:pt modelId="{235ABE73-9B90-4F8B-9816-46B9551819DB}" type="sibTrans" cxnId="{CD6EB479-249D-491C-8222-75BA4F90E2BB}">
      <dgm:prSet/>
      <dgm:spPr/>
      <dgm:t>
        <a:bodyPr/>
        <a:lstStyle/>
        <a:p>
          <a:endParaRPr lang="ru-RU"/>
        </a:p>
      </dgm:t>
    </dgm:pt>
    <dgm:pt modelId="{837F6A45-2886-4ADD-B10D-AB0BE483AAE1}">
      <dgm:prSet phldrT="[Текст]" custT="1"/>
      <dgm:spPr/>
      <dgm:t>
        <a:bodyPr/>
        <a:lstStyle/>
        <a:p>
          <a:r>
            <a:rPr lang="ru-RU" sz="2200" i="0" dirty="0" smtClean="0"/>
            <a:t>фонологические нарушения (</a:t>
          </a:r>
          <a:r>
            <a:rPr lang="ru-RU" sz="2200" i="0" dirty="0" err="1" smtClean="0"/>
            <a:t>Ф.Ф.Рау</a:t>
          </a:r>
          <a:r>
            <a:rPr lang="ru-RU" sz="2200" i="0" dirty="0" smtClean="0"/>
            <a:t>)</a:t>
          </a:r>
          <a:endParaRPr lang="ru-RU" sz="2200" i="0" dirty="0"/>
        </a:p>
      </dgm:t>
    </dgm:pt>
    <dgm:pt modelId="{35FDFEDE-A145-4225-9BF8-7D2D6ABE2B2A}" type="parTrans" cxnId="{A7EB16D5-6C44-4D02-9217-4FE1C44D4AD4}">
      <dgm:prSet/>
      <dgm:spPr/>
      <dgm:t>
        <a:bodyPr/>
        <a:lstStyle/>
        <a:p>
          <a:endParaRPr lang="ru-RU"/>
        </a:p>
      </dgm:t>
    </dgm:pt>
    <dgm:pt modelId="{73253656-78B0-4F16-895A-189F80099A6C}" type="sibTrans" cxnId="{A7EB16D5-6C44-4D02-9217-4FE1C44D4AD4}">
      <dgm:prSet/>
      <dgm:spPr/>
      <dgm:t>
        <a:bodyPr/>
        <a:lstStyle/>
        <a:p>
          <a:endParaRPr lang="ru-RU"/>
        </a:p>
      </dgm:t>
    </dgm:pt>
    <dgm:pt modelId="{61DEB15D-3168-4CE3-92AD-AC33413719D2}">
      <dgm:prSet phldrT="[Текст]" custT="1"/>
      <dgm:spPr/>
      <dgm:t>
        <a:bodyPr/>
        <a:lstStyle/>
        <a:p>
          <a:r>
            <a:rPr lang="ru-RU" sz="2200" i="0" dirty="0" err="1" smtClean="0"/>
            <a:t>антропофонические</a:t>
          </a:r>
          <a:r>
            <a:rPr lang="ru-RU" sz="2200" i="0" dirty="0" smtClean="0"/>
            <a:t> дефекты</a:t>
          </a:r>
          <a:endParaRPr lang="ru-RU" sz="2200" i="0" dirty="0"/>
        </a:p>
      </dgm:t>
    </dgm:pt>
    <dgm:pt modelId="{D5F306A3-D392-4628-B5EA-30D22B3DD9A7}" type="parTrans" cxnId="{605B4930-0C8C-4F94-B45A-6CDDD5FB30C7}">
      <dgm:prSet/>
      <dgm:spPr/>
      <dgm:t>
        <a:bodyPr/>
        <a:lstStyle/>
        <a:p>
          <a:endParaRPr lang="ru-RU"/>
        </a:p>
      </dgm:t>
    </dgm:pt>
    <dgm:pt modelId="{5BE50E9A-4C19-40BC-98F2-07F9C08B46AE}" type="sibTrans" cxnId="{605B4930-0C8C-4F94-B45A-6CDDD5FB30C7}">
      <dgm:prSet/>
      <dgm:spPr/>
      <dgm:t>
        <a:bodyPr/>
        <a:lstStyle/>
        <a:p>
          <a:endParaRPr lang="ru-RU"/>
        </a:p>
      </dgm:t>
    </dgm:pt>
    <dgm:pt modelId="{478392C3-6DCE-4034-B432-C877902ACAF4}" type="pres">
      <dgm:prSet presAssocID="{4B350F29-FF77-4251-B77D-ABA25DC28DEB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3ACE307-543C-491C-B3F0-5442CEFD1762}" type="pres">
      <dgm:prSet presAssocID="{E54170D2-B7BC-4747-A59E-245BAC547C64}" presName="posSpace" presStyleCnt="0"/>
      <dgm:spPr/>
    </dgm:pt>
    <dgm:pt modelId="{580F1876-2AAD-4257-AEAC-DEEFD7E944A0}" type="pres">
      <dgm:prSet presAssocID="{E54170D2-B7BC-4747-A59E-245BAC547C64}" presName="vertFlow" presStyleCnt="0"/>
      <dgm:spPr/>
    </dgm:pt>
    <dgm:pt modelId="{878189A1-2110-42DF-B2C8-2496D70945F5}" type="pres">
      <dgm:prSet presAssocID="{E54170D2-B7BC-4747-A59E-245BAC547C64}" presName="topSpace" presStyleCnt="0"/>
      <dgm:spPr/>
    </dgm:pt>
    <dgm:pt modelId="{3F0A06F0-89D8-417B-8B42-725EA6D4BF40}" type="pres">
      <dgm:prSet presAssocID="{E54170D2-B7BC-4747-A59E-245BAC547C64}" presName="firstComp" presStyleCnt="0"/>
      <dgm:spPr/>
    </dgm:pt>
    <dgm:pt modelId="{F1E48778-89DC-49A0-A728-5E6B682B96AD}" type="pres">
      <dgm:prSet presAssocID="{E54170D2-B7BC-4747-A59E-245BAC547C64}" presName="firstChild" presStyleLbl="bgAccFollowNode1" presStyleIdx="0" presStyleCnt="4"/>
      <dgm:spPr/>
      <dgm:t>
        <a:bodyPr/>
        <a:lstStyle/>
        <a:p>
          <a:endParaRPr lang="ru-RU"/>
        </a:p>
      </dgm:t>
    </dgm:pt>
    <dgm:pt modelId="{28C2A30F-9D27-4EE4-BA91-210A3B2A6CF5}" type="pres">
      <dgm:prSet presAssocID="{E54170D2-B7BC-4747-A59E-245BAC547C64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34E425-B367-4A50-B3B2-18E9B72EB03B}" type="pres">
      <dgm:prSet presAssocID="{837F6A45-2886-4ADD-B10D-AB0BE483AAE1}" presName="comp" presStyleCnt="0"/>
      <dgm:spPr/>
    </dgm:pt>
    <dgm:pt modelId="{E94F0AB3-FE9A-410A-8703-912CE2A216FE}" type="pres">
      <dgm:prSet presAssocID="{837F6A45-2886-4ADD-B10D-AB0BE483AAE1}" presName="child" presStyleLbl="bgAccFollowNode1" presStyleIdx="1" presStyleCnt="4"/>
      <dgm:spPr/>
      <dgm:t>
        <a:bodyPr/>
        <a:lstStyle/>
        <a:p>
          <a:endParaRPr lang="ru-RU"/>
        </a:p>
      </dgm:t>
    </dgm:pt>
    <dgm:pt modelId="{59E80523-F0B7-4831-BF11-54922FC66752}" type="pres">
      <dgm:prSet presAssocID="{837F6A45-2886-4ADD-B10D-AB0BE483AAE1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05D1D-1A84-462D-A41E-AB71FC917945}" type="pres">
      <dgm:prSet presAssocID="{E54170D2-B7BC-4747-A59E-245BAC547C64}" presName="negSpace" presStyleCnt="0"/>
      <dgm:spPr/>
    </dgm:pt>
    <dgm:pt modelId="{95E71561-BE39-4859-A4F3-B721C05C03A3}" type="pres">
      <dgm:prSet presAssocID="{E54170D2-B7BC-4747-A59E-245BAC547C64}" presName="circle" presStyleLbl="node1" presStyleIdx="0" presStyleCnt="2"/>
      <dgm:spPr/>
      <dgm:t>
        <a:bodyPr/>
        <a:lstStyle/>
        <a:p>
          <a:endParaRPr lang="ru-RU"/>
        </a:p>
      </dgm:t>
    </dgm:pt>
    <dgm:pt modelId="{B398A2E2-7CBD-49DC-904F-A2F1079CB871}" type="pres">
      <dgm:prSet presAssocID="{8427C2F2-11A9-4B03-B50B-778A8AC33480}" presName="transSpace" presStyleCnt="0"/>
      <dgm:spPr/>
    </dgm:pt>
    <dgm:pt modelId="{BE23A405-AE7D-44B6-8B76-A192BD242137}" type="pres">
      <dgm:prSet presAssocID="{E9E9A2DA-4CAA-4717-B24F-48818F077E58}" presName="posSpace" presStyleCnt="0"/>
      <dgm:spPr/>
    </dgm:pt>
    <dgm:pt modelId="{8ED95AFC-F6B5-4E0F-A3C6-6901169DDCD8}" type="pres">
      <dgm:prSet presAssocID="{E9E9A2DA-4CAA-4717-B24F-48818F077E58}" presName="vertFlow" presStyleCnt="0"/>
      <dgm:spPr/>
    </dgm:pt>
    <dgm:pt modelId="{D3A82B45-FFCF-47A3-8D59-9990BE735139}" type="pres">
      <dgm:prSet presAssocID="{E9E9A2DA-4CAA-4717-B24F-48818F077E58}" presName="topSpace" presStyleCnt="0"/>
      <dgm:spPr/>
    </dgm:pt>
    <dgm:pt modelId="{1CE9430A-4442-4FD1-B540-C711C2E60C21}" type="pres">
      <dgm:prSet presAssocID="{E9E9A2DA-4CAA-4717-B24F-48818F077E58}" presName="firstComp" presStyleCnt="0"/>
      <dgm:spPr/>
    </dgm:pt>
    <dgm:pt modelId="{C90E1BC2-38E8-466E-BCAE-D0F8763CB9D8}" type="pres">
      <dgm:prSet presAssocID="{E9E9A2DA-4CAA-4717-B24F-48818F077E58}" presName="firstChild" presStyleLbl="bgAccFollowNode1" presStyleIdx="2" presStyleCnt="4"/>
      <dgm:spPr/>
      <dgm:t>
        <a:bodyPr/>
        <a:lstStyle/>
        <a:p>
          <a:endParaRPr lang="ru-RU"/>
        </a:p>
      </dgm:t>
    </dgm:pt>
    <dgm:pt modelId="{56C0C313-B1AE-4D61-A172-302162A49EA0}" type="pres">
      <dgm:prSet presAssocID="{E9E9A2DA-4CAA-4717-B24F-48818F077E58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000F4-C42D-4461-A81B-11DA70260F12}" type="pres">
      <dgm:prSet presAssocID="{61DEB15D-3168-4CE3-92AD-AC33413719D2}" presName="comp" presStyleCnt="0"/>
      <dgm:spPr/>
    </dgm:pt>
    <dgm:pt modelId="{2FAB1B77-4C0A-4234-8535-BBA456CCD2BC}" type="pres">
      <dgm:prSet presAssocID="{61DEB15D-3168-4CE3-92AD-AC33413719D2}" presName="child" presStyleLbl="bgAccFollowNode1" presStyleIdx="3" presStyleCnt="4"/>
      <dgm:spPr/>
      <dgm:t>
        <a:bodyPr/>
        <a:lstStyle/>
        <a:p>
          <a:endParaRPr lang="ru-RU"/>
        </a:p>
      </dgm:t>
    </dgm:pt>
    <dgm:pt modelId="{A0FBF721-0441-4800-AF53-79F37A374FD2}" type="pres">
      <dgm:prSet presAssocID="{61DEB15D-3168-4CE3-92AD-AC33413719D2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080EC4-D724-4808-AB9E-6E3ADEB5EB76}" type="pres">
      <dgm:prSet presAssocID="{E9E9A2DA-4CAA-4717-B24F-48818F077E58}" presName="negSpace" presStyleCnt="0"/>
      <dgm:spPr/>
    </dgm:pt>
    <dgm:pt modelId="{2FCB7E4E-87E8-4680-BCE8-0BB4FF0AD7AE}" type="pres">
      <dgm:prSet presAssocID="{E9E9A2DA-4CAA-4717-B24F-48818F077E58}" presName="circle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74EDD3FF-0EE5-4C28-9B40-F23A9A7ABF3D}" type="presOf" srcId="{4B350F29-FF77-4251-B77D-ABA25DC28DEB}" destId="{478392C3-6DCE-4034-B432-C877902ACAF4}" srcOrd="0" destOrd="0" presId="urn:microsoft.com/office/officeart/2005/8/layout/hList9"/>
    <dgm:cxn modelId="{E15D1586-1CC9-4783-AAAC-F5FA48BA2679}" srcId="{E54170D2-B7BC-4747-A59E-245BAC547C64}" destId="{F01C89CF-32F1-458E-84FE-6172AC9EB49C}" srcOrd="0" destOrd="0" parTransId="{924F1109-78B8-46F3-A066-907231AA8F42}" sibTransId="{823BA40B-0DEB-4FEB-AD0F-C66FA7287EB4}"/>
    <dgm:cxn modelId="{410DFC3E-E50C-4485-A849-34EF83458A09}" type="presOf" srcId="{E9E9A2DA-4CAA-4717-B24F-48818F077E58}" destId="{2FCB7E4E-87E8-4680-BCE8-0BB4FF0AD7AE}" srcOrd="0" destOrd="0" presId="urn:microsoft.com/office/officeart/2005/8/layout/hList9"/>
    <dgm:cxn modelId="{E1289D12-8019-4BF5-8CAC-BD45B3B10DAB}" srcId="{4B350F29-FF77-4251-B77D-ABA25DC28DEB}" destId="{E9E9A2DA-4CAA-4717-B24F-48818F077E58}" srcOrd="1" destOrd="0" parTransId="{77A90ABA-7D3A-4101-B6F0-B0FA04DDDC4E}" sibTransId="{768E62D3-F87A-4F0A-8D82-1E716FFCCA70}"/>
    <dgm:cxn modelId="{53956E13-CBC4-4CF3-9E5C-55ED5D8FB7D2}" type="presOf" srcId="{E54170D2-B7BC-4747-A59E-245BAC547C64}" destId="{95E71561-BE39-4859-A4F3-B721C05C03A3}" srcOrd="0" destOrd="0" presId="urn:microsoft.com/office/officeart/2005/8/layout/hList9"/>
    <dgm:cxn modelId="{CD6EB479-249D-491C-8222-75BA4F90E2BB}" srcId="{E9E9A2DA-4CAA-4717-B24F-48818F077E58}" destId="{30E89B52-BF1D-4DBF-8801-FBAC28A97EB3}" srcOrd="0" destOrd="0" parTransId="{3B82CBA9-13A6-4BE1-98BE-05FF8C090ED9}" sibTransId="{235ABE73-9B90-4F8B-9816-46B9551819DB}"/>
    <dgm:cxn modelId="{637C208E-333D-4DA2-9A60-27616882BE06}" type="presOf" srcId="{837F6A45-2886-4ADD-B10D-AB0BE483AAE1}" destId="{59E80523-F0B7-4831-BF11-54922FC66752}" srcOrd="1" destOrd="0" presId="urn:microsoft.com/office/officeart/2005/8/layout/hList9"/>
    <dgm:cxn modelId="{605B4930-0C8C-4F94-B45A-6CDDD5FB30C7}" srcId="{E9E9A2DA-4CAA-4717-B24F-48818F077E58}" destId="{61DEB15D-3168-4CE3-92AD-AC33413719D2}" srcOrd="1" destOrd="0" parTransId="{D5F306A3-D392-4628-B5EA-30D22B3DD9A7}" sibTransId="{5BE50E9A-4C19-40BC-98F2-07F9C08B46AE}"/>
    <dgm:cxn modelId="{9B1624BA-D0DF-47EA-BDF0-C8E5D52756FD}" type="presOf" srcId="{F01C89CF-32F1-458E-84FE-6172AC9EB49C}" destId="{28C2A30F-9D27-4EE4-BA91-210A3B2A6CF5}" srcOrd="1" destOrd="0" presId="urn:microsoft.com/office/officeart/2005/8/layout/hList9"/>
    <dgm:cxn modelId="{68F5EEB2-07A6-46B2-A801-507A7EB91420}" type="presOf" srcId="{837F6A45-2886-4ADD-B10D-AB0BE483AAE1}" destId="{E94F0AB3-FE9A-410A-8703-912CE2A216FE}" srcOrd="0" destOrd="0" presId="urn:microsoft.com/office/officeart/2005/8/layout/hList9"/>
    <dgm:cxn modelId="{60CD3BC0-B199-48AD-A05E-B284AEC0E283}" type="presOf" srcId="{F01C89CF-32F1-458E-84FE-6172AC9EB49C}" destId="{F1E48778-89DC-49A0-A728-5E6B682B96AD}" srcOrd="0" destOrd="0" presId="urn:microsoft.com/office/officeart/2005/8/layout/hList9"/>
    <dgm:cxn modelId="{5E93D284-F245-4864-A129-986496695EDB}" srcId="{4B350F29-FF77-4251-B77D-ABA25DC28DEB}" destId="{E54170D2-B7BC-4747-A59E-245BAC547C64}" srcOrd="0" destOrd="0" parTransId="{FA8455E0-2B2B-496A-BD3E-D856967832C6}" sibTransId="{8427C2F2-11A9-4B03-B50B-778A8AC33480}"/>
    <dgm:cxn modelId="{1756A052-35C3-438A-B56F-B98AE0EAA3E0}" type="presOf" srcId="{61DEB15D-3168-4CE3-92AD-AC33413719D2}" destId="{2FAB1B77-4C0A-4234-8535-BBA456CCD2BC}" srcOrd="0" destOrd="0" presId="urn:microsoft.com/office/officeart/2005/8/layout/hList9"/>
    <dgm:cxn modelId="{6ABBACDC-6B70-46FD-B405-A752571E7204}" type="presOf" srcId="{30E89B52-BF1D-4DBF-8801-FBAC28A97EB3}" destId="{56C0C313-B1AE-4D61-A172-302162A49EA0}" srcOrd="1" destOrd="0" presId="urn:microsoft.com/office/officeart/2005/8/layout/hList9"/>
    <dgm:cxn modelId="{79CF4310-C632-40AD-A1C7-63DD4C9FA591}" type="presOf" srcId="{61DEB15D-3168-4CE3-92AD-AC33413719D2}" destId="{A0FBF721-0441-4800-AF53-79F37A374FD2}" srcOrd="1" destOrd="0" presId="urn:microsoft.com/office/officeart/2005/8/layout/hList9"/>
    <dgm:cxn modelId="{A7EB16D5-6C44-4D02-9217-4FE1C44D4AD4}" srcId="{E54170D2-B7BC-4747-A59E-245BAC547C64}" destId="{837F6A45-2886-4ADD-B10D-AB0BE483AAE1}" srcOrd="1" destOrd="0" parTransId="{35FDFEDE-A145-4225-9BF8-7D2D6ABE2B2A}" sibTransId="{73253656-78B0-4F16-895A-189F80099A6C}"/>
    <dgm:cxn modelId="{9031040B-1304-4D72-AB46-B69DF4F282F6}" type="presOf" srcId="{30E89B52-BF1D-4DBF-8801-FBAC28A97EB3}" destId="{C90E1BC2-38E8-466E-BCAE-D0F8763CB9D8}" srcOrd="0" destOrd="0" presId="urn:microsoft.com/office/officeart/2005/8/layout/hList9"/>
    <dgm:cxn modelId="{AFC537C8-ED2C-4DB8-9778-A6861CE86A82}" type="presParOf" srcId="{478392C3-6DCE-4034-B432-C877902ACAF4}" destId="{43ACE307-543C-491C-B3F0-5442CEFD1762}" srcOrd="0" destOrd="0" presId="urn:microsoft.com/office/officeart/2005/8/layout/hList9"/>
    <dgm:cxn modelId="{3A73BD5C-A577-45E5-8372-3DF3C3BD0F45}" type="presParOf" srcId="{478392C3-6DCE-4034-B432-C877902ACAF4}" destId="{580F1876-2AAD-4257-AEAC-DEEFD7E944A0}" srcOrd="1" destOrd="0" presId="urn:microsoft.com/office/officeart/2005/8/layout/hList9"/>
    <dgm:cxn modelId="{C1367F1B-33F4-4344-9E53-4405BA13250B}" type="presParOf" srcId="{580F1876-2AAD-4257-AEAC-DEEFD7E944A0}" destId="{878189A1-2110-42DF-B2C8-2496D70945F5}" srcOrd="0" destOrd="0" presId="urn:microsoft.com/office/officeart/2005/8/layout/hList9"/>
    <dgm:cxn modelId="{9333BC54-F568-4EE4-89BA-9A54C8F3F86D}" type="presParOf" srcId="{580F1876-2AAD-4257-AEAC-DEEFD7E944A0}" destId="{3F0A06F0-89D8-417B-8B42-725EA6D4BF40}" srcOrd="1" destOrd="0" presId="urn:microsoft.com/office/officeart/2005/8/layout/hList9"/>
    <dgm:cxn modelId="{105BCE6B-65D2-4142-8E90-A0F782F76EE2}" type="presParOf" srcId="{3F0A06F0-89D8-417B-8B42-725EA6D4BF40}" destId="{F1E48778-89DC-49A0-A728-5E6B682B96AD}" srcOrd="0" destOrd="0" presId="urn:microsoft.com/office/officeart/2005/8/layout/hList9"/>
    <dgm:cxn modelId="{593DC3F9-C9A0-49D5-B8BA-4C658B24B16B}" type="presParOf" srcId="{3F0A06F0-89D8-417B-8B42-725EA6D4BF40}" destId="{28C2A30F-9D27-4EE4-BA91-210A3B2A6CF5}" srcOrd="1" destOrd="0" presId="urn:microsoft.com/office/officeart/2005/8/layout/hList9"/>
    <dgm:cxn modelId="{93CE9518-192D-4B3D-BAE2-80702EFA207F}" type="presParOf" srcId="{580F1876-2AAD-4257-AEAC-DEEFD7E944A0}" destId="{5534E425-B367-4A50-B3B2-18E9B72EB03B}" srcOrd="2" destOrd="0" presId="urn:microsoft.com/office/officeart/2005/8/layout/hList9"/>
    <dgm:cxn modelId="{74D4901A-A34D-4EBB-808C-25D01100E5FD}" type="presParOf" srcId="{5534E425-B367-4A50-B3B2-18E9B72EB03B}" destId="{E94F0AB3-FE9A-410A-8703-912CE2A216FE}" srcOrd="0" destOrd="0" presId="urn:microsoft.com/office/officeart/2005/8/layout/hList9"/>
    <dgm:cxn modelId="{B9A23781-6697-4039-AC54-D7C0A4C44F41}" type="presParOf" srcId="{5534E425-B367-4A50-B3B2-18E9B72EB03B}" destId="{59E80523-F0B7-4831-BF11-54922FC66752}" srcOrd="1" destOrd="0" presId="urn:microsoft.com/office/officeart/2005/8/layout/hList9"/>
    <dgm:cxn modelId="{2C42688B-861B-45A9-A3D6-E3CFD2628DB6}" type="presParOf" srcId="{478392C3-6DCE-4034-B432-C877902ACAF4}" destId="{ED105D1D-1A84-462D-A41E-AB71FC917945}" srcOrd="2" destOrd="0" presId="urn:microsoft.com/office/officeart/2005/8/layout/hList9"/>
    <dgm:cxn modelId="{D82D6EE4-C7D9-4351-9BB6-FFF5F186B88F}" type="presParOf" srcId="{478392C3-6DCE-4034-B432-C877902ACAF4}" destId="{95E71561-BE39-4859-A4F3-B721C05C03A3}" srcOrd="3" destOrd="0" presId="urn:microsoft.com/office/officeart/2005/8/layout/hList9"/>
    <dgm:cxn modelId="{0BB760E1-2579-4FDD-B3CC-F533150EE295}" type="presParOf" srcId="{478392C3-6DCE-4034-B432-C877902ACAF4}" destId="{B398A2E2-7CBD-49DC-904F-A2F1079CB871}" srcOrd="4" destOrd="0" presId="urn:microsoft.com/office/officeart/2005/8/layout/hList9"/>
    <dgm:cxn modelId="{DACF7771-C0B5-4575-A54B-E15491F390DE}" type="presParOf" srcId="{478392C3-6DCE-4034-B432-C877902ACAF4}" destId="{BE23A405-AE7D-44B6-8B76-A192BD242137}" srcOrd="5" destOrd="0" presId="urn:microsoft.com/office/officeart/2005/8/layout/hList9"/>
    <dgm:cxn modelId="{5C4C2E0E-169C-4270-A27A-6FF2F487A284}" type="presParOf" srcId="{478392C3-6DCE-4034-B432-C877902ACAF4}" destId="{8ED95AFC-F6B5-4E0F-A3C6-6901169DDCD8}" srcOrd="6" destOrd="0" presId="urn:microsoft.com/office/officeart/2005/8/layout/hList9"/>
    <dgm:cxn modelId="{4B5AF42B-D04A-4820-BDC4-DD4D8F07BB79}" type="presParOf" srcId="{8ED95AFC-F6B5-4E0F-A3C6-6901169DDCD8}" destId="{D3A82B45-FFCF-47A3-8D59-9990BE735139}" srcOrd="0" destOrd="0" presId="urn:microsoft.com/office/officeart/2005/8/layout/hList9"/>
    <dgm:cxn modelId="{271A824F-BA21-44AE-8CCB-CD8A05B64F1E}" type="presParOf" srcId="{8ED95AFC-F6B5-4E0F-A3C6-6901169DDCD8}" destId="{1CE9430A-4442-4FD1-B540-C711C2E60C21}" srcOrd="1" destOrd="0" presId="urn:microsoft.com/office/officeart/2005/8/layout/hList9"/>
    <dgm:cxn modelId="{2406A3F0-72E0-4521-A0C4-F063C86D1ECB}" type="presParOf" srcId="{1CE9430A-4442-4FD1-B540-C711C2E60C21}" destId="{C90E1BC2-38E8-466E-BCAE-D0F8763CB9D8}" srcOrd="0" destOrd="0" presId="urn:microsoft.com/office/officeart/2005/8/layout/hList9"/>
    <dgm:cxn modelId="{013D8C42-3FD0-476C-A521-F27BEA9E67A1}" type="presParOf" srcId="{1CE9430A-4442-4FD1-B540-C711C2E60C21}" destId="{56C0C313-B1AE-4D61-A172-302162A49EA0}" srcOrd="1" destOrd="0" presId="urn:microsoft.com/office/officeart/2005/8/layout/hList9"/>
    <dgm:cxn modelId="{2054E98A-8248-4CAC-8575-CA5AE1796A0D}" type="presParOf" srcId="{8ED95AFC-F6B5-4E0F-A3C6-6901169DDCD8}" destId="{115000F4-C42D-4461-A81B-11DA70260F12}" srcOrd="2" destOrd="0" presId="urn:microsoft.com/office/officeart/2005/8/layout/hList9"/>
    <dgm:cxn modelId="{06FC5187-20FE-4AEE-9B99-5E4C13F68962}" type="presParOf" srcId="{115000F4-C42D-4461-A81B-11DA70260F12}" destId="{2FAB1B77-4C0A-4234-8535-BBA456CCD2BC}" srcOrd="0" destOrd="0" presId="urn:microsoft.com/office/officeart/2005/8/layout/hList9"/>
    <dgm:cxn modelId="{19138892-ADD7-4FE5-BB7E-45EDA7A9B2C5}" type="presParOf" srcId="{115000F4-C42D-4461-A81B-11DA70260F12}" destId="{A0FBF721-0441-4800-AF53-79F37A374FD2}" srcOrd="1" destOrd="0" presId="urn:microsoft.com/office/officeart/2005/8/layout/hList9"/>
    <dgm:cxn modelId="{7A3DA35B-B0CF-45D3-9606-0763C344301E}" type="presParOf" srcId="{478392C3-6DCE-4034-B432-C877902ACAF4}" destId="{D3080EC4-D724-4808-AB9E-6E3ADEB5EB76}" srcOrd="7" destOrd="0" presId="urn:microsoft.com/office/officeart/2005/8/layout/hList9"/>
    <dgm:cxn modelId="{0EC8E500-28DD-4B74-9F5E-645AF11BF9C3}" type="presParOf" srcId="{478392C3-6DCE-4034-B432-C877902ACAF4}" destId="{2FCB7E4E-87E8-4680-BCE8-0BB4FF0AD7AE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BB9BBB-CDF8-4A42-935F-A6B3D9A6C5F7}" type="doc">
      <dgm:prSet loTypeId="urn:microsoft.com/office/officeart/2005/8/layout/vList5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9677E7A6-FBC7-49B9-88E4-0B78D1D9742C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bg2">
                  <a:lumMod val="25000"/>
                </a:schemeClr>
              </a:solidFill>
            </a:rPr>
            <a:t>1 уровень</a:t>
          </a:r>
          <a:endParaRPr lang="ru-RU" sz="3200" dirty="0">
            <a:solidFill>
              <a:schemeClr val="bg2">
                <a:lumMod val="25000"/>
              </a:schemeClr>
            </a:solidFill>
          </a:endParaRPr>
        </a:p>
      </dgm:t>
    </dgm:pt>
    <dgm:pt modelId="{566F8074-2D3F-47F4-8901-7288A7ADCC3F}" type="parTrans" cxnId="{50244FBD-26FC-4AAA-A9E8-7AD10B219E26}">
      <dgm:prSet/>
      <dgm:spPr/>
      <dgm:t>
        <a:bodyPr/>
        <a:lstStyle/>
        <a:p>
          <a:endParaRPr lang="ru-RU"/>
        </a:p>
      </dgm:t>
    </dgm:pt>
    <dgm:pt modelId="{951BA780-0913-4E93-9830-319C600E6635}" type="sibTrans" cxnId="{50244FBD-26FC-4AAA-A9E8-7AD10B219E26}">
      <dgm:prSet/>
      <dgm:spPr/>
      <dgm:t>
        <a:bodyPr/>
        <a:lstStyle/>
        <a:p>
          <a:endParaRPr lang="ru-RU"/>
        </a:p>
      </dgm:t>
    </dgm:pt>
    <dgm:pt modelId="{814BDC5C-1BA5-4385-B30A-CAD44D268CFD}">
      <dgm:prSet phldrT="[Текст]" custT="1"/>
      <dgm:spPr/>
      <dgm:t>
        <a:bodyPr/>
        <a:lstStyle/>
        <a:p>
          <a:r>
            <a:rPr lang="ru-RU" sz="2600" dirty="0" smtClean="0"/>
            <a:t>Полное неумение произносить правильно звук или группу звуков</a:t>
          </a:r>
          <a:endParaRPr lang="ru-RU" sz="2600" dirty="0"/>
        </a:p>
      </dgm:t>
    </dgm:pt>
    <dgm:pt modelId="{5DF7AB7E-364A-4F63-8F3B-AD346E75B3D7}" type="parTrans" cxnId="{658D3C5B-C419-426B-969B-7117B6CDD607}">
      <dgm:prSet/>
      <dgm:spPr/>
      <dgm:t>
        <a:bodyPr/>
        <a:lstStyle/>
        <a:p>
          <a:endParaRPr lang="ru-RU"/>
        </a:p>
      </dgm:t>
    </dgm:pt>
    <dgm:pt modelId="{B15CD397-2FE2-4EA2-BFC7-84AF913B437D}" type="sibTrans" cxnId="{658D3C5B-C419-426B-969B-7117B6CDD607}">
      <dgm:prSet/>
      <dgm:spPr/>
      <dgm:t>
        <a:bodyPr/>
        <a:lstStyle/>
        <a:p>
          <a:endParaRPr lang="ru-RU"/>
        </a:p>
      </dgm:t>
    </dgm:pt>
    <dgm:pt modelId="{F15C4C24-5E05-4AB7-9F02-2CFD48B5A9C6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bg2">
                  <a:lumMod val="25000"/>
                </a:schemeClr>
              </a:solidFill>
            </a:rPr>
            <a:t>2 уровень</a:t>
          </a:r>
          <a:endParaRPr lang="ru-RU" sz="3200" dirty="0">
            <a:solidFill>
              <a:schemeClr val="bg2">
                <a:lumMod val="25000"/>
              </a:schemeClr>
            </a:solidFill>
          </a:endParaRPr>
        </a:p>
      </dgm:t>
    </dgm:pt>
    <dgm:pt modelId="{0A98B40C-15B0-467B-B8D6-A615AAC7DDAD}" type="parTrans" cxnId="{070255AF-99D8-4B08-8EA6-C4799DDD4DF1}">
      <dgm:prSet/>
      <dgm:spPr/>
      <dgm:t>
        <a:bodyPr/>
        <a:lstStyle/>
        <a:p>
          <a:endParaRPr lang="ru-RU"/>
        </a:p>
      </dgm:t>
    </dgm:pt>
    <dgm:pt modelId="{9733E5AB-1374-43B1-AB86-7848D8C7082B}" type="sibTrans" cxnId="{070255AF-99D8-4B08-8EA6-C4799DDD4DF1}">
      <dgm:prSet/>
      <dgm:spPr/>
      <dgm:t>
        <a:bodyPr/>
        <a:lstStyle/>
        <a:p>
          <a:endParaRPr lang="ru-RU"/>
        </a:p>
      </dgm:t>
    </dgm:pt>
    <dgm:pt modelId="{6B4418A7-0278-41BC-ADBC-C1F87361F309}">
      <dgm:prSet phldrT="[Текст]" custT="1"/>
      <dgm:spPr/>
      <dgm:t>
        <a:bodyPr/>
        <a:lstStyle/>
        <a:p>
          <a:r>
            <a:rPr lang="ru-RU" sz="2600" dirty="0" smtClean="0"/>
            <a:t>Неправильное произношение звуков в речи при правильном произношении изолированно или в легких словах</a:t>
          </a:r>
          <a:endParaRPr lang="ru-RU" sz="2600" dirty="0"/>
        </a:p>
      </dgm:t>
    </dgm:pt>
    <dgm:pt modelId="{5529F419-F626-430B-A61D-13EFE3B57807}" type="parTrans" cxnId="{8A09743F-B848-4A2C-98F6-D8C928AB0252}">
      <dgm:prSet/>
      <dgm:spPr/>
      <dgm:t>
        <a:bodyPr/>
        <a:lstStyle/>
        <a:p>
          <a:endParaRPr lang="ru-RU"/>
        </a:p>
      </dgm:t>
    </dgm:pt>
    <dgm:pt modelId="{CE93BC0D-0066-46B4-B5FD-0EE36D27C9EC}" type="sibTrans" cxnId="{8A09743F-B848-4A2C-98F6-D8C928AB0252}">
      <dgm:prSet/>
      <dgm:spPr/>
      <dgm:t>
        <a:bodyPr/>
        <a:lstStyle/>
        <a:p>
          <a:endParaRPr lang="ru-RU"/>
        </a:p>
      </dgm:t>
    </dgm:pt>
    <dgm:pt modelId="{23BC7314-DF14-4626-AE85-BEAFF35487B3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bg2">
                  <a:lumMod val="25000"/>
                </a:schemeClr>
              </a:solidFill>
            </a:rPr>
            <a:t>3 уровень</a:t>
          </a:r>
          <a:endParaRPr lang="ru-RU" sz="3200" dirty="0">
            <a:solidFill>
              <a:schemeClr val="bg2">
                <a:lumMod val="25000"/>
              </a:schemeClr>
            </a:solidFill>
          </a:endParaRPr>
        </a:p>
      </dgm:t>
    </dgm:pt>
    <dgm:pt modelId="{74D690F7-6F6E-46FE-8E2F-FD17135DFD9E}" type="parTrans" cxnId="{7F971AAD-987B-43E0-8349-9DC4CB48ADA0}">
      <dgm:prSet/>
      <dgm:spPr/>
      <dgm:t>
        <a:bodyPr/>
        <a:lstStyle/>
        <a:p>
          <a:endParaRPr lang="ru-RU"/>
        </a:p>
      </dgm:t>
    </dgm:pt>
    <dgm:pt modelId="{8E6ED78C-FE6E-4A68-9AD4-91D45CF3C8CD}" type="sibTrans" cxnId="{7F971AAD-987B-43E0-8349-9DC4CB48ADA0}">
      <dgm:prSet/>
      <dgm:spPr/>
      <dgm:t>
        <a:bodyPr/>
        <a:lstStyle/>
        <a:p>
          <a:endParaRPr lang="ru-RU"/>
        </a:p>
      </dgm:t>
    </dgm:pt>
    <dgm:pt modelId="{9D366A92-F7A5-42A7-915F-FB136FF10906}">
      <dgm:prSet phldrT="[Текст]" custT="1"/>
      <dgm:spPr/>
      <dgm:t>
        <a:bodyPr/>
        <a:lstStyle/>
        <a:p>
          <a:r>
            <a:rPr lang="ru-RU" sz="2600" dirty="0" smtClean="0"/>
            <a:t>Недостаточное дифференцирование близких по звучанию или по артикуляции звуков при умении правильно их произносить</a:t>
          </a:r>
          <a:endParaRPr lang="ru-RU" sz="2600" dirty="0"/>
        </a:p>
      </dgm:t>
    </dgm:pt>
    <dgm:pt modelId="{4C3D8BF8-F9C5-49D2-A558-5C69BFEF40E6}" type="parTrans" cxnId="{6619301D-536A-4EBC-A79C-81A620742A23}">
      <dgm:prSet/>
      <dgm:spPr/>
      <dgm:t>
        <a:bodyPr/>
        <a:lstStyle/>
        <a:p>
          <a:endParaRPr lang="ru-RU"/>
        </a:p>
      </dgm:t>
    </dgm:pt>
    <dgm:pt modelId="{A379230A-8A83-48F5-998D-7625E307AEBD}" type="sibTrans" cxnId="{6619301D-536A-4EBC-A79C-81A620742A23}">
      <dgm:prSet/>
      <dgm:spPr/>
      <dgm:t>
        <a:bodyPr/>
        <a:lstStyle/>
        <a:p>
          <a:endParaRPr lang="ru-RU"/>
        </a:p>
      </dgm:t>
    </dgm:pt>
    <dgm:pt modelId="{4A58184F-7900-4E89-B90D-31B193580034}" type="pres">
      <dgm:prSet presAssocID="{0ABB9BBB-CDF8-4A42-935F-A6B3D9A6C5F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68A11A-A0E6-4820-8B70-A004F54414B0}" type="pres">
      <dgm:prSet presAssocID="{9677E7A6-FBC7-49B9-88E4-0B78D1D9742C}" presName="linNode" presStyleCnt="0"/>
      <dgm:spPr/>
    </dgm:pt>
    <dgm:pt modelId="{B0755C97-2209-4FAE-8900-C7F89317DD80}" type="pres">
      <dgm:prSet presAssocID="{9677E7A6-FBC7-49B9-88E4-0B78D1D9742C}" presName="parentText" presStyleLbl="node1" presStyleIdx="0" presStyleCnt="3" custScaleX="72652" custScaleY="701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70EE1-6F7E-4F78-83C8-3CBD3FD23E91}" type="pres">
      <dgm:prSet presAssocID="{9677E7A6-FBC7-49B9-88E4-0B78D1D9742C}" presName="descendantText" presStyleLbl="alignAccFollowNode1" presStyleIdx="0" presStyleCnt="3" custScaleY="66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5A3C8-A6D0-4C9D-9B13-67A5DD2829E3}" type="pres">
      <dgm:prSet presAssocID="{951BA780-0913-4E93-9830-319C600E6635}" presName="sp" presStyleCnt="0"/>
      <dgm:spPr/>
    </dgm:pt>
    <dgm:pt modelId="{732254DE-3221-4B51-B8BC-7050E063BC68}" type="pres">
      <dgm:prSet presAssocID="{F15C4C24-5E05-4AB7-9F02-2CFD48B5A9C6}" presName="linNode" presStyleCnt="0"/>
      <dgm:spPr/>
    </dgm:pt>
    <dgm:pt modelId="{6AE219E6-653B-4291-A718-8C239901EFE7}" type="pres">
      <dgm:prSet presAssocID="{F15C4C24-5E05-4AB7-9F02-2CFD48B5A9C6}" presName="parentText" presStyleLbl="node1" presStyleIdx="1" presStyleCnt="3" custScaleX="72652" custScaleY="82107" custLinFactNeighborX="0" custLinFactNeighborY="-6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5018E-77FA-4164-933A-70189A18106F}" type="pres">
      <dgm:prSet presAssocID="{F15C4C24-5E05-4AB7-9F02-2CFD48B5A9C6}" presName="descendantText" presStyleLbl="alignAccFollowNode1" presStyleIdx="1" presStyleCnt="3" custScaleY="91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A8E57-220C-4EE8-AAC8-E66A15A3AE6B}" type="pres">
      <dgm:prSet presAssocID="{9733E5AB-1374-43B1-AB86-7848D8C7082B}" presName="sp" presStyleCnt="0"/>
      <dgm:spPr/>
    </dgm:pt>
    <dgm:pt modelId="{FCEDA27C-0159-4C38-B3E8-1A1B6AED454C}" type="pres">
      <dgm:prSet presAssocID="{23BC7314-DF14-4626-AE85-BEAFF35487B3}" presName="linNode" presStyleCnt="0"/>
      <dgm:spPr/>
    </dgm:pt>
    <dgm:pt modelId="{77B35EFD-3E85-48B0-ADC6-302FEA81A172}" type="pres">
      <dgm:prSet presAssocID="{23BC7314-DF14-4626-AE85-BEAFF35487B3}" presName="parentText" presStyleLbl="node1" presStyleIdx="2" presStyleCnt="3" custScaleX="72652" custScaleY="7212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A5BC2-9D21-4CD0-8788-ADD643AD1A76}" type="pres">
      <dgm:prSet presAssocID="{23BC7314-DF14-4626-AE85-BEAFF35487B3}" presName="descendantText" presStyleLbl="alignAccFollowNode1" presStyleIdx="2" presStyleCnt="3" custScaleY="125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19301D-536A-4EBC-A79C-81A620742A23}" srcId="{23BC7314-DF14-4626-AE85-BEAFF35487B3}" destId="{9D366A92-F7A5-42A7-915F-FB136FF10906}" srcOrd="0" destOrd="0" parTransId="{4C3D8BF8-F9C5-49D2-A558-5C69BFEF40E6}" sibTransId="{A379230A-8A83-48F5-998D-7625E307AEBD}"/>
    <dgm:cxn modelId="{7F971AAD-987B-43E0-8349-9DC4CB48ADA0}" srcId="{0ABB9BBB-CDF8-4A42-935F-A6B3D9A6C5F7}" destId="{23BC7314-DF14-4626-AE85-BEAFF35487B3}" srcOrd="2" destOrd="0" parTransId="{74D690F7-6F6E-46FE-8E2F-FD17135DFD9E}" sibTransId="{8E6ED78C-FE6E-4A68-9AD4-91D45CF3C8CD}"/>
    <dgm:cxn modelId="{6F2F5D4D-C656-4305-87BE-AE160FEA3F3D}" type="presOf" srcId="{0ABB9BBB-CDF8-4A42-935F-A6B3D9A6C5F7}" destId="{4A58184F-7900-4E89-B90D-31B193580034}" srcOrd="0" destOrd="0" presId="urn:microsoft.com/office/officeart/2005/8/layout/vList5"/>
    <dgm:cxn modelId="{285BECB9-BB1F-4DEF-AFBC-269181224268}" type="presOf" srcId="{9677E7A6-FBC7-49B9-88E4-0B78D1D9742C}" destId="{B0755C97-2209-4FAE-8900-C7F89317DD80}" srcOrd="0" destOrd="0" presId="urn:microsoft.com/office/officeart/2005/8/layout/vList5"/>
    <dgm:cxn modelId="{8A09743F-B848-4A2C-98F6-D8C928AB0252}" srcId="{F15C4C24-5E05-4AB7-9F02-2CFD48B5A9C6}" destId="{6B4418A7-0278-41BC-ADBC-C1F87361F309}" srcOrd="0" destOrd="0" parTransId="{5529F419-F626-430B-A61D-13EFE3B57807}" sibTransId="{CE93BC0D-0066-46B4-B5FD-0EE36D27C9EC}"/>
    <dgm:cxn modelId="{29604F7D-89B9-44DF-A8FB-9AA2DB82CA2A}" type="presOf" srcId="{F15C4C24-5E05-4AB7-9F02-2CFD48B5A9C6}" destId="{6AE219E6-653B-4291-A718-8C239901EFE7}" srcOrd="0" destOrd="0" presId="urn:microsoft.com/office/officeart/2005/8/layout/vList5"/>
    <dgm:cxn modelId="{50625A7E-30F3-485B-9663-DF138E9E2D27}" type="presOf" srcId="{814BDC5C-1BA5-4385-B30A-CAD44D268CFD}" destId="{FBD70EE1-6F7E-4F78-83C8-3CBD3FD23E91}" srcOrd="0" destOrd="0" presId="urn:microsoft.com/office/officeart/2005/8/layout/vList5"/>
    <dgm:cxn modelId="{658D3C5B-C419-426B-969B-7117B6CDD607}" srcId="{9677E7A6-FBC7-49B9-88E4-0B78D1D9742C}" destId="{814BDC5C-1BA5-4385-B30A-CAD44D268CFD}" srcOrd="0" destOrd="0" parTransId="{5DF7AB7E-364A-4F63-8F3B-AD346E75B3D7}" sibTransId="{B15CD397-2FE2-4EA2-BFC7-84AF913B437D}"/>
    <dgm:cxn modelId="{50244FBD-26FC-4AAA-A9E8-7AD10B219E26}" srcId="{0ABB9BBB-CDF8-4A42-935F-A6B3D9A6C5F7}" destId="{9677E7A6-FBC7-49B9-88E4-0B78D1D9742C}" srcOrd="0" destOrd="0" parTransId="{566F8074-2D3F-47F4-8901-7288A7ADCC3F}" sibTransId="{951BA780-0913-4E93-9830-319C600E6635}"/>
    <dgm:cxn modelId="{657C4D68-4FA7-41BA-AD1B-006DF12DD0FE}" type="presOf" srcId="{23BC7314-DF14-4626-AE85-BEAFF35487B3}" destId="{77B35EFD-3E85-48B0-ADC6-302FEA81A172}" srcOrd="0" destOrd="0" presId="urn:microsoft.com/office/officeart/2005/8/layout/vList5"/>
    <dgm:cxn modelId="{070255AF-99D8-4B08-8EA6-C4799DDD4DF1}" srcId="{0ABB9BBB-CDF8-4A42-935F-A6B3D9A6C5F7}" destId="{F15C4C24-5E05-4AB7-9F02-2CFD48B5A9C6}" srcOrd="1" destOrd="0" parTransId="{0A98B40C-15B0-467B-B8D6-A615AAC7DDAD}" sibTransId="{9733E5AB-1374-43B1-AB86-7848D8C7082B}"/>
    <dgm:cxn modelId="{D22D88FD-3B15-494C-B5E1-ECDCD11E1E6C}" type="presOf" srcId="{9D366A92-F7A5-42A7-915F-FB136FF10906}" destId="{0BFA5BC2-9D21-4CD0-8788-ADD643AD1A76}" srcOrd="0" destOrd="0" presId="urn:microsoft.com/office/officeart/2005/8/layout/vList5"/>
    <dgm:cxn modelId="{4FEC1A09-7F05-4E7A-8931-05061FD2B56E}" type="presOf" srcId="{6B4418A7-0278-41BC-ADBC-C1F87361F309}" destId="{3EA5018E-77FA-4164-933A-70189A18106F}" srcOrd="0" destOrd="0" presId="urn:microsoft.com/office/officeart/2005/8/layout/vList5"/>
    <dgm:cxn modelId="{ECFFAD95-9036-45B8-B8E9-D1AACAF629F1}" type="presParOf" srcId="{4A58184F-7900-4E89-B90D-31B193580034}" destId="{4F68A11A-A0E6-4820-8B70-A004F54414B0}" srcOrd="0" destOrd="0" presId="urn:microsoft.com/office/officeart/2005/8/layout/vList5"/>
    <dgm:cxn modelId="{464848E1-2099-4627-A59B-8E19FEFA039E}" type="presParOf" srcId="{4F68A11A-A0E6-4820-8B70-A004F54414B0}" destId="{B0755C97-2209-4FAE-8900-C7F89317DD80}" srcOrd="0" destOrd="0" presId="urn:microsoft.com/office/officeart/2005/8/layout/vList5"/>
    <dgm:cxn modelId="{C4FA0D55-ACE1-4C83-991F-A2B29DBD31E1}" type="presParOf" srcId="{4F68A11A-A0E6-4820-8B70-A004F54414B0}" destId="{FBD70EE1-6F7E-4F78-83C8-3CBD3FD23E91}" srcOrd="1" destOrd="0" presId="urn:microsoft.com/office/officeart/2005/8/layout/vList5"/>
    <dgm:cxn modelId="{A564A105-F997-4D7F-9A88-67578B28D133}" type="presParOf" srcId="{4A58184F-7900-4E89-B90D-31B193580034}" destId="{F7E5A3C8-A6D0-4C9D-9B13-67A5DD2829E3}" srcOrd="1" destOrd="0" presId="urn:microsoft.com/office/officeart/2005/8/layout/vList5"/>
    <dgm:cxn modelId="{06AEF2FB-6AD5-4F5D-B704-2E97C9C28869}" type="presParOf" srcId="{4A58184F-7900-4E89-B90D-31B193580034}" destId="{732254DE-3221-4B51-B8BC-7050E063BC68}" srcOrd="2" destOrd="0" presId="urn:microsoft.com/office/officeart/2005/8/layout/vList5"/>
    <dgm:cxn modelId="{21ED4303-C967-4433-86EB-A663A6E3D209}" type="presParOf" srcId="{732254DE-3221-4B51-B8BC-7050E063BC68}" destId="{6AE219E6-653B-4291-A718-8C239901EFE7}" srcOrd="0" destOrd="0" presId="urn:microsoft.com/office/officeart/2005/8/layout/vList5"/>
    <dgm:cxn modelId="{EE50512A-9554-4D02-AA69-73AF114A542E}" type="presParOf" srcId="{732254DE-3221-4B51-B8BC-7050E063BC68}" destId="{3EA5018E-77FA-4164-933A-70189A18106F}" srcOrd="1" destOrd="0" presId="urn:microsoft.com/office/officeart/2005/8/layout/vList5"/>
    <dgm:cxn modelId="{F118F749-CDAF-49FD-BA55-83D010DBD8AD}" type="presParOf" srcId="{4A58184F-7900-4E89-B90D-31B193580034}" destId="{A14A8E57-220C-4EE8-AAC8-E66A15A3AE6B}" srcOrd="3" destOrd="0" presId="urn:microsoft.com/office/officeart/2005/8/layout/vList5"/>
    <dgm:cxn modelId="{B44494B7-A1C1-4698-AD63-D808C130071A}" type="presParOf" srcId="{4A58184F-7900-4E89-B90D-31B193580034}" destId="{FCEDA27C-0159-4C38-B3E8-1A1B6AED454C}" srcOrd="4" destOrd="0" presId="urn:microsoft.com/office/officeart/2005/8/layout/vList5"/>
    <dgm:cxn modelId="{DBA79A51-1768-43D3-8B79-AC59899F2123}" type="presParOf" srcId="{FCEDA27C-0159-4C38-B3E8-1A1B6AED454C}" destId="{77B35EFD-3E85-48B0-ADC6-302FEA81A172}" srcOrd="0" destOrd="0" presId="urn:microsoft.com/office/officeart/2005/8/layout/vList5"/>
    <dgm:cxn modelId="{EF537B9B-F56F-4D0F-BBCF-EC057FD8F687}" type="presParOf" srcId="{FCEDA27C-0159-4C38-B3E8-1A1B6AED454C}" destId="{0BFA5BC2-9D21-4CD0-8788-ADD643AD1A76}" srcOrd="1" destOrd="0" presId="urn:microsoft.com/office/officeart/2005/8/layout/vList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5F1AB63-A2CE-477D-B55E-C21282EB5068}" type="doc">
      <dgm:prSet loTypeId="urn:microsoft.com/office/officeart/2005/8/layout/StepDownProcess" loCatId="process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479740EC-9F10-4364-A478-24D4B53BEEBF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Первичные нарушения речи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065A847A-7B4E-427D-AE4C-DFA61BDE0E19}" type="parTrans" cxnId="{830ECB0E-E7AD-4E08-8C93-FE745AE5F93F}">
      <dgm:prSet/>
      <dgm:spPr/>
      <dgm:t>
        <a:bodyPr/>
        <a:lstStyle/>
        <a:p>
          <a:endParaRPr lang="ru-RU"/>
        </a:p>
      </dgm:t>
    </dgm:pt>
    <dgm:pt modelId="{92414919-8783-4687-9C42-11EBEDE4911F}" type="sibTrans" cxnId="{830ECB0E-E7AD-4E08-8C93-FE745AE5F93F}">
      <dgm:prSet/>
      <dgm:spPr/>
      <dgm:t>
        <a:bodyPr/>
        <a:lstStyle/>
        <a:p>
          <a:endParaRPr lang="ru-RU"/>
        </a:p>
      </dgm:t>
    </dgm:pt>
    <dgm:pt modelId="{98C3474B-0A35-4F45-9D4A-FE3ECF62A3A2}">
      <dgm:prSet phldrT="[Текст]" custT="1"/>
      <dgm:spPr/>
      <dgm:t>
        <a:bodyPr/>
        <a:lstStyle/>
        <a:p>
          <a:r>
            <a:rPr lang="ru-RU" sz="2400" dirty="0" smtClean="0"/>
            <a:t>нарушения вытекающие из биологического характера болезни</a:t>
          </a:r>
          <a:endParaRPr lang="ru-RU" sz="2400" dirty="0"/>
        </a:p>
      </dgm:t>
    </dgm:pt>
    <dgm:pt modelId="{B8A69BC4-ABE5-4F82-9F92-A8A4A6A9D39D}" type="parTrans" cxnId="{B4FF980B-E2F4-4021-883E-CC136B91BD77}">
      <dgm:prSet/>
      <dgm:spPr/>
      <dgm:t>
        <a:bodyPr/>
        <a:lstStyle/>
        <a:p>
          <a:endParaRPr lang="ru-RU"/>
        </a:p>
      </dgm:t>
    </dgm:pt>
    <dgm:pt modelId="{4D95D827-A3A6-4528-8625-35E466D6AAD2}" type="sibTrans" cxnId="{B4FF980B-E2F4-4021-883E-CC136B91BD77}">
      <dgm:prSet/>
      <dgm:spPr/>
      <dgm:t>
        <a:bodyPr/>
        <a:lstStyle/>
        <a:p>
          <a:endParaRPr lang="ru-RU"/>
        </a:p>
      </dgm:t>
    </dgm:pt>
    <dgm:pt modelId="{B44EE1AA-E85F-4269-A38E-CD6D6BDD59E9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Вторичные нарушения речи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2EC46A3E-80CC-4E28-BFEB-3B4DB6C951C3}" type="parTrans" cxnId="{97B912D7-7054-4A09-B717-F47DE5C5E7C0}">
      <dgm:prSet/>
      <dgm:spPr/>
      <dgm:t>
        <a:bodyPr/>
        <a:lstStyle/>
        <a:p>
          <a:endParaRPr lang="ru-RU"/>
        </a:p>
      </dgm:t>
    </dgm:pt>
    <dgm:pt modelId="{189C8916-7CDC-45FE-8451-1AD1AC188AFA}" type="sibTrans" cxnId="{97B912D7-7054-4A09-B717-F47DE5C5E7C0}">
      <dgm:prSet/>
      <dgm:spPr/>
      <dgm:t>
        <a:bodyPr/>
        <a:lstStyle/>
        <a:p>
          <a:endParaRPr lang="ru-RU"/>
        </a:p>
      </dgm:t>
    </dgm:pt>
    <dgm:pt modelId="{1899C80D-6BC1-469B-B622-DE5929A84A83}">
      <dgm:prSet phldrT="[Текст]"/>
      <dgm:spPr/>
      <dgm:t>
        <a:bodyPr/>
        <a:lstStyle/>
        <a:p>
          <a:r>
            <a:rPr lang="ru-RU" dirty="0" smtClean="0"/>
            <a:t>нарушения возникающие опосредованно под  влиянием первичного дефекта в процессе роста и развития</a:t>
          </a:r>
          <a:endParaRPr lang="ru-RU" dirty="0"/>
        </a:p>
      </dgm:t>
    </dgm:pt>
    <dgm:pt modelId="{D32AD6CE-BC14-4388-BF10-352CC7838560}" type="parTrans" cxnId="{E1CABE2D-79B0-449C-997E-9A419DC612E6}">
      <dgm:prSet/>
      <dgm:spPr/>
      <dgm:t>
        <a:bodyPr/>
        <a:lstStyle/>
        <a:p>
          <a:endParaRPr lang="ru-RU"/>
        </a:p>
      </dgm:t>
    </dgm:pt>
    <dgm:pt modelId="{0C2FF1C5-BC3E-4C6D-8A09-BFAE317B18CD}" type="sibTrans" cxnId="{E1CABE2D-79B0-449C-997E-9A419DC612E6}">
      <dgm:prSet/>
      <dgm:spPr/>
      <dgm:t>
        <a:bodyPr/>
        <a:lstStyle/>
        <a:p>
          <a:endParaRPr lang="ru-RU"/>
        </a:p>
      </dgm:t>
    </dgm:pt>
    <dgm:pt modelId="{2D55D8A5-0D39-4B79-8BDF-D5A288FCC78A}" type="pres">
      <dgm:prSet presAssocID="{A5F1AB63-A2CE-477D-B55E-C21282EB506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28AFB8E-AD3B-4241-85FC-9FC402706DA3}" type="pres">
      <dgm:prSet presAssocID="{479740EC-9F10-4364-A478-24D4B53BEEBF}" presName="composite" presStyleCnt="0"/>
      <dgm:spPr/>
    </dgm:pt>
    <dgm:pt modelId="{4928B4FB-0BC8-4DD2-A96B-0F3EFD9C6EF2}" type="pres">
      <dgm:prSet presAssocID="{479740EC-9F10-4364-A478-24D4B53BEEBF}" presName="bentUpArrow1" presStyleLbl="alignImgPlace1" presStyleIdx="0" presStyleCnt="1"/>
      <dgm:spPr/>
    </dgm:pt>
    <dgm:pt modelId="{C2744039-D90A-42DC-93A2-5ED99F889DF1}" type="pres">
      <dgm:prSet presAssocID="{479740EC-9F10-4364-A478-24D4B53BEEBF}" presName="ParentText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BDCD9A-8603-4C46-B939-B12E1D39C6AB}" type="pres">
      <dgm:prSet presAssocID="{479740EC-9F10-4364-A478-24D4B53BEEBF}" presName="ChildText" presStyleLbl="revTx" presStyleIdx="0" presStyleCnt="2" custScaleX="274828" custLinFactNeighborX="87547" custLinFactNeighborY="-27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EB7DF-CB88-4A2C-BA8E-A208322687E3}" type="pres">
      <dgm:prSet presAssocID="{92414919-8783-4687-9C42-11EBEDE4911F}" presName="sibTrans" presStyleCnt="0"/>
      <dgm:spPr/>
    </dgm:pt>
    <dgm:pt modelId="{F3BDE559-D9DB-423B-BB61-5B37EAEE9E5D}" type="pres">
      <dgm:prSet presAssocID="{B44EE1AA-E85F-4269-A38E-CD6D6BDD59E9}" presName="composite" presStyleCnt="0"/>
      <dgm:spPr/>
    </dgm:pt>
    <dgm:pt modelId="{501546B5-8FA9-4A75-A155-951DEB8487FD}" type="pres">
      <dgm:prSet presAssocID="{B44EE1AA-E85F-4269-A38E-CD6D6BDD59E9}" presName="ParentText" presStyleLbl="node1" presStyleIdx="1" presStyleCnt="2" custLinFactNeighborX="-36101" custLinFactNeighborY="8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7887D-5560-4963-A71C-F84964816393}" type="pres">
      <dgm:prSet presAssocID="{B44EE1AA-E85F-4269-A38E-CD6D6BDD59E9}" presName="FinalChildText" presStyleLbl="revTx" presStyleIdx="1" presStyleCnt="2" custScaleX="245044" custScaleY="143084" custLinFactNeighborX="21866" custLinFactNeighborY="4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6E95EF-ED05-47D0-A4A1-3C8259B813CA}" type="presOf" srcId="{B44EE1AA-E85F-4269-A38E-CD6D6BDD59E9}" destId="{501546B5-8FA9-4A75-A155-951DEB8487FD}" srcOrd="0" destOrd="0" presId="urn:microsoft.com/office/officeart/2005/8/layout/StepDownProcess"/>
    <dgm:cxn modelId="{16AC5CB7-E95F-44D1-833E-DB0F665808F7}" type="presOf" srcId="{98C3474B-0A35-4F45-9D4A-FE3ECF62A3A2}" destId="{4BBDCD9A-8603-4C46-B939-B12E1D39C6AB}" srcOrd="0" destOrd="0" presId="urn:microsoft.com/office/officeart/2005/8/layout/StepDownProcess"/>
    <dgm:cxn modelId="{E2C53C2F-4EBD-40F4-BDC8-E6CC89F4CADC}" type="presOf" srcId="{1899C80D-6BC1-469B-B622-DE5929A84A83}" destId="{4A67887D-5560-4963-A71C-F84964816393}" srcOrd="0" destOrd="0" presId="urn:microsoft.com/office/officeart/2005/8/layout/StepDownProcess"/>
    <dgm:cxn modelId="{6140AF52-8323-4EB4-82E5-A18676F57261}" type="presOf" srcId="{A5F1AB63-A2CE-477D-B55E-C21282EB5068}" destId="{2D55D8A5-0D39-4B79-8BDF-D5A288FCC78A}" srcOrd="0" destOrd="0" presId="urn:microsoft.com/office/officeart/2005/8/layout/StepDownProcess"/>
    <dgm:cxn modelId="{97B912D7-7054-4A09-B717-F47DE5C5E7C0}" srcId="{A5F1AB63-A2CE-477D-B55E-C21282EB5068}" destId="{B44EE1AA-E85F-4269-A38E-CD6D6BDD59E9}" srcOrd="1" destOrd="0" parTransId="{2EC46A3E-80CC-4E28-BFEB-3B4DB6C951C3}" sibTransId="{189C8916-7CDC-45FE-8451-1AD1AC188AFA}"/>
    <dgm:cxn modelId="{830ECB0E-E7AD-4E08-8C93-FE745AE5F93F}" srcId="{A5F1AB63-A2CE-477D-B55E-C21282EB5068}" destId="{479740EC-9F10-4364-A478-24D4B53BEEBF}" srcOrd="0" destOrd="0" parTransId="{065A847A-7B4E-427D-AE4C-DFA61BDE0E19}" sibTransId="{92414919-8783-4687-9C42-11EBEDE4911F}"/>
    <dgm:cxn modelId="{B4FF980B-E2F4-4021-883E-CC136B91BD77}" srcId="{479740EC-9F10-4364-A478-24D4B53BEEBF}" destId="{98C3474B-0A35-4F45-9D4A-FE3ECF62A3A2}" srcOrd="0" destOrd="0" parTransId="{B8A69BC4-ABE5-4F82-9F92-A8A4A6A9D39D}" sibTransId="{4D95D827-A3A6-4528-8625-35E466D6AAD2}"/>
    <dgm:cxn modelId="{303211EE-536F-4F42-9241-16509C97FEE4}" type="presOf" srcId="{479740EC-9F10-4364-A478-24D4B53BEEBF}" destId="{C2744039-D90A-42DC-93A2-5ED99F889DF1}" srcOrd="0" destOrd="0" presId="urn:microsoft.com/office/officeart/2005/8/layout/StepDownProcess"/>
    <dgm:cxn modelId="{E1CABE2D-79B0-449C-997E-9A419DC612E6}" srcId="{B44EE1AA-E85F-4269-A38E-CD6D6BDD59E9}" destId="{1899C80D-6BC1-469B-B622-DE5929A84A83}" srcOrd="0" destOrd="0" parTransId="{D32AD6CE-BC14-4388-BF10-352CC7838560}" sibTransId="{0C2FF1C5-BC3E-4C6D-8A09-BFAE317B18CD}"/>
    <dgm:cxn modelId="{FAC8B824-4A24-489A-8A03-24A6EE57FA36}" type="presParOf" srcId="{2D55D8A5-0D39-4B79-8BDF-D5A288FCC78A}" destId="{428AFB8E-AD3B-4241-85FC-9FC402706DA3}" srcOrd="0" destOrd="0" presId="urn:microsoft.com/office/officeart/2005/8/layout/StepDownProcess"/>
    <dgm:cxn modelId="{3018B0AE-8A39-4254-9863-868F0DA5FCD6}" type="presParOf" srcId="{428AFB8E-AD3B-4241-85FC-9FC402706DA3}" destId="{4928B4FB-0BC8-4DD2-A96B-0F3EFD9C6EF2}" srcOrd="0" destOrd="0" presId="urn:microsoft.com/office/officeart/2005/8/layout/StepDownProcess"/>
    <dgm:cxn modelId="{3E7B895A-D5D8-4136-8A06-FAA8FA671D2D}" type="presParOf" srcId="{428AFB8E-AD3B-4241-85FC-9FC402706DA3}" destId="{C2744039-D90A-42DC-93A2-5ED99F889DF1}" srcOrd="1" destOrd="0" presId="urn:microsoft.com/office/officeart/2005/8/layout/StepDownProcess"/>
    <dgm:cxn modelId="{0148CC22-ACB7-4B86-9AC6-8535A76943E1}" type="presParOf" srcId="{428AFB8E-AD3B-4241-85FC-9FC402706DA3}" destId="{4BBDCD9A-8603-4C46-B939-B12E1D39C6AB}" srcOrd="2" destOrd="0" presId="urn:microsoft.com/office/officeart/2005/8/layout/StepDownProcess"/>
    <dgm:cxn modelId="{490FFDFF-2981-423A-8E87-2CB005CA32DE}" type="presParOf" srcId="{2D55D8A5-0D39-4B79-8BDF-D5A288FCC78A}" destId="{21FEB7DF-CB88-4A2C-BA8E-A208322687E3}" srcOrd="1" destOrd="0" presId="urn:microsoft.com/office/officeart/2005/8/layout/StepDownProcess"/>
    <dgm:cxn modelId="{368BA681-61FD-48F1-9303-F60AF7BBC107}" type="presParOf" srcId="{2D55D8A5-0D39-4B79-8BDF-D5A288FCC78A}" destId="{F3BDE559-D9DB-423B-BB61-5B37EAEE9E5D}" srcOrd="2" destOrd="0" presId="urn:microsoft.com/office/officeart/2005/8/layout/StepDownProcess"/>
    <dgm:cxn modelId="{AC99EAE0-BEA1-4DAF-B74A-0D0194B22762}" type="presParOf" srcId="{F3BDE559-D9DB-423B-BB61-5B37EAEE9E5D}" destId="{501546B5-8FA9-4A75-A155-951DEB8487FD}" srcOrd="0" destOrd="0" presId="urn:microsoft.com/office/officeart/2005/8/layout/StepDownProcess"/>
    <dgm:cxn modelId="{BC5CDB41-517F-4DF2-8923-369ED35E7952}" type="presParOf" srcId="{F3BDE559-D9DB-423B-BB61-5B37EAEE9E5D}" destId="{4A67887D-5560-4963-A71C-F84964816393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8E2CD0-9A01-4156-A46B-9BD81197896C}" type="doc">
      <dgm:prSet loTypeId="urn:microsoft.com/office/officeart/2005/8/layout/vList2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601BC4C-10E7-4869-8424-CE1054AAEBD5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Механическая </a:t>
          </a:r>
          <a:r>
            <a:rPr lang="ru-RU" dirty="0" err="1" smtClean="0">
              <a:solidFill>
                <a:schemeClr val="bg2">
                  <a:lumMod val="25000"/>
                </a:schemeClr>
              </a:solidFill>
            </a:rPr>
            <a:t>дислалия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157F862D-995F-4A57-8796-B83FD51BB97F}" type="parTrans" cxnId="{690B53B0-C767-4C41-AF97-6D6924E781CD}">
      <dgm:prSet/>
      <dgm:spPr/>
      <dgm:t>
        <a:bodyPr/>
        <a:lstStyle/>
        <a:p>
          <a:endParaRPr lang="ru-RU"/>
        </a:p>
      </dgm:t>
    </dgm:pt>
    <dgm:pt modelId="{DA955239-B044-41AF-9A46-3295835911BD}" type="sibTrans" cxnId="{690B53B0-C767-4C41-AF97-6D6924E781CD}">
      <dgm:prSet/>
      <dgm:spPr/>
      <dgm:t>
        <a:bodyPr/>
        <a:lstStyle/>
        <a:p>
          <a:endParaRPr lang="ru-RU"/>
        </a:p>
      </dgm:t>
    </dgm:pt>
    <dgm:pt modelId="{4F140D07-DB55-4E14-9B58-D16DC7CD8B9B}">
      <dgm:prSet phldrT="[Текст]"/>
      <dgm:spPr/>
      <dgm:t>
        <a:bodyPr/>
        <a:lstStyle/>
        <a:p>
          <a:r>
            <a:rPr lang="ru-RU" dirty="0" smtClean="0"/>
            <a:t>возникает при отклонениях в строении периферического речевого аппарата (зубов, челюстей, языка, нёба)</a:t>
          </a:r>
          <a:endParaRPr lang="ru-RU" dirty="0"/>
        </a:p>
      </dgm:t>
    </dgm:pt>
    <dgm:pt modelId="{FEA0230A-22F9-4342-8455-EA0890CEC703}" type="parTrans" cxnId="{57B03E81-67DD-4E1B-B66E-860D6045E954}">
      <dgm:prSet/>
      <dgm:spPr/>
      <dgm:t>
        <a:bodyPr/>
        <a:lstStyle/>
        <a:p>
          <a:endParaRPr lang="ru-RU"/>
        </a:p>
      </dgm:t>
    </dgm:pt>
    <dgm:pt modelId="{5DAFC685-6C77-4E4D-8C3B-05B67F79AE37}" type="sibTrans" cxnId="{57B03E81-67DD-4E1B-B66E-860D6045E954}">
      <dgm:prSet/>
      <dgm:spPr/>
      <dgm:t>
        <a:bodyPr/>
        <a:lstStyle/>
        <a:p>
          <a:endParaRPr lang="ru-RU"/>
        </a:p>
      </dgm:t>
    </dgm:pt>
    <dgm:pt modelId="{94DCA163-F9BC-4643-8571-E2A0AF35316B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Функциональная </a:t>
          </a:r>
          <a:r>
            <a:rPr lang="ru-RU" dirty="0" err="1" smtClean="0">
              <a:solidFill>
                <a:schemeClr val="bg2">
                  <a:lumMod val="25000"/>
                </a:schemeClr>
              </a:solidFill>
            </a:rPr>
            <a:t>дислалия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6BC808AF-EC0D-408A-A98A-0AEC83A1CBDA}" type="parTrans" cxnId="{C0A3402A-DD6D-4CE2-B388-4EFBDC442BD2}">
      <dgm:prSet/>
      <dgm:spPr/>
      <dgm:t>
        <a:bodyPr/>
        <a:lstStyle/>
        <a:p>
          <a:endParaRPr lang="ru-RU"/>
        </a:p>
      </dgm:t>
    </dgm:pt>
    <dgm:pt modelId="{80D89695-BEE5-4F91-A70C-4C77BB1DB1EF}" type="sibTrans" cxnId="{C0A3402A-DD6D-4CE2-B388-4EFBDC442BD2}">
      <dgm:prSet/>
      <dgm:spPr/>
      <dgm:t>
        <a:bodyPr/>
        <a:lstStyle/>
        <a:p>
          <a:endParaRPr lang="ru-RU"/>
        </a:p>
      </dgm:t>
    </dgm:pt>
    <dgm:pt modelId="{1AFE389F-B4E8-44C6-8292-E46AD93F87AC}">
      <dgm:prSet phldrT="[Текст]"/>
      <dgm:spPr/>
      <dgm:t>
        <a:bodyPr/>
        <a:lstStyle/>
        <a:p>
          <a:r>
            <a:rPr lang="ru-RU" dirty="0" smtClean="0"/>
            <a:t>дефектное воспроизведение звуков речи при отсутствии органических нарушений в строении артикуляционного аппарата</a:t>
          </a:r>
          <a:endParaRPr lang="ru-RU" dirty="0"/>
        </a:p>
      </dgm:t>
    </dgm:pt>
    <dgm:pt modelId="{2C71783E-F0E9-483B-8B48-C97D34662A0C}" type="parTrans" cxnId="{99603499-1145-4462-8F83-7ED3D1E3607E}">
      <dgm:prSet/>
      <dgm:spPr/>
      <dgm:t>
        <a:bodyPr/>
        <a:lstStyle/>
        <a:p>
          <a:endParaRPr lang="ru-RU"/>
        </a:p>
      </dgm:t>
    </dgm:pt>
    <dgm:pt modelId="{53513E86-A2B9-466E-8C34-D6031E132391}" type="sibTrans" cxnId="{99603499-1145-4462-8F83-7ED3D1E3607E}">
      <dgm:prSet/>
      <dgm:spPr/>
      <dgm:t>
        <a:bodyPr/>
        <a:lstStyle/>
        <a:p>
          <a:endParaRPr lang="ru-RU"/>
        </a:p>
      </dgm:t>
    </dgm:pt>
    <dgm:pt modelId="{85DA526C-261A-48EF-9A7F-CFCA1A603946}" type="pres">
      <dgm:prSet presAssocID="{058E2CD0-9A01-4156-A46B-9BD8119789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B7A25E-25E4-4576-8C80-1628FE28C1D9}" type="pres">
      <dgm:prSet presAssocID="{D601BC4C-10E7-4869-8424-CE1054AAEBD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78550-FE8A-4F0F-82AA-3E0403CBAA3D}" type="pres">
      <dgm:prSet presAssocID="{D601BC4C-10E7-4869-8424-CE1054AAEBD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36783F-2A58-430D-AE8A-AB54361A2FDD}" type="pres">
      <dgm:prSet presAssocID="{94DCA163-F9BC-4643-8571-E2A0AF35316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0EF70-E542-49CB-A7DC-F9ACA006418E}" type="pres">
      <dgm:prSet presAssocID="{94DCA163-F9BC-4643-8571-E2A0AF35316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0B53B0-C767-4C41-AF97-6D6924E781CD}" srcId="{058E2CD0-9A01-4156-A46B-9BD81197896C}" destId="{D601BC4C-10E7-4869-8424-CE1054AAEBD5}" srcOrd="0" destOrd="0" parTransId="{157F862D-995F-4A57-8796-B83FD51BB97F}" sibTransId="{DA955239-B044-41AF-9A46-3295835911BD}"/>
    <dgm:cxn modelId="{91CDA925-CE8D-4D7A-A1C3-D2D39256255C}" type="presOf" srcId="{D601BC4C-10E7-4869-8424-CE1054AAEBD5}" destId="{1AB7A25E-25E4-4576-8C80-1628FE28C1D9}" srcOrd="0" destOrd="0" presId="urn:microsoft.com/office/officeart/2005/8/layout/vList2"/>
    <dgm:cxn modelId="{C0A3402A-DD6D-4CE2-B388-4EFBDC442BD2}" srcId="{058E2CD0-9A01-4156-A46B-9BD81197896C}" destId="{94DCA163-F9BC-4643-8571-E2A0AF35316B}" srcOrd="1" destOrd="0" parTransId="{6BC808AF-EC0D-408A-A98A-0AEC83A1CBDA}" sibTransId="{80D89695-BEE5-4F91-A70C-4C77BB1DB1EF}"/>
    <dgm:cxn modelId="{F9204669-2BB4-459E-A8DD-683CB434EB47}" type="presOf" srcId="{1AFE389F-B4E8-44C6-8292-E46AD93F87AC}" destId="{B5D0EF70-E542-49CB-A7DC-F9ACA006418E}" srcOrd="0" destOrd="0" presId="urn:microsoft.com/office/officeart/2005/8/layout/vList2"/>
    <dgm:cxn modelId="{C1A2F2FE-9AF2-4A0D-B6B5-9D41C5C70517}" type="presOf" srcId="{058E2CD0-9A01-4156-A46B-9BD81197896C}" destId="{85DA526C-261A-48EF-9A7F-CFCA1A603946}" srcOrd="0" destOrd="0" presId="urn:microsoft.com/office/officeart/2005/8/layout/vList2"/>
    <dgm:cxn modelId="{99603499-1145-4462-8F83-7ED3D1E3607E}" srcId="{94DCA163-F9BC-4643-8571-E2A0AF35316B}" destId="{1AFE389F-B4E8-44C6-8292-E46AD93F87AC}" srcOrd="0" destOrd="0" parTransId="{2C71783E-F0E9-483B-8B48-C97D34662A0C}" sibTransId="{53513E86-A2B9-466E-8C34-D6031E132391}"/>
    <dgm:cxn modelId="{796773A7-8111-4409-A7A7-998AEF849783}" type="presOf" srcId="{4F140D07-DB55-4E14-9B58-D16DC7CD8B9B}" destId="{04E78550-FE8A-4F0F-82AA-3E0403CBAA3D}" srcOrd="0" destOrd="0" presId="urn:microsoft.com/office/officeart/2005/8/layout/vList2"/>
    <dgm:cxn modelId="{9C01D114-9DAF-419B-A9BA-B70F702F8453}" type="presOf" srcId="{94DCA163-F9BC-4643-8571-E2A0AF35316B}" destId="{DF36783F-2A58-430D-AE8A-AB54361A2FDD}" srcOrd="0" destOrd="0" presId="urn:microsoft.com/office/officeart/2005/8/layout/vList2"/>
    <dgm:cxn modelId="{57B03E81-67DD-4E1B-B66E-860D6045E954}" srcId="{D601BC4C-10E7-4869-8424-CE1054AAEBD5}" destId="{4F140D07-DB55-4E14-9B58-D16DC7CD8B9B}" srcOrd="0" destOrd="0" parTransId="{FEA0230A-22F9-4342-8455-EA0890CEC703}" sibTransId="{5DAFC685-6C77-4E4D-8C3B-05B67F79AE37}"/>
    <dgm:cxn modelId="{073B025F-D35F-4F23-AD08-A0130D206EFC}" type="presParOf" srcId="{85DA526C-261A-48EF-9A7F-CFCA1A603946}" destId="{1AB7A25E-25E4-4576-8C80-1628FE28C1D9}" srcOrd="0" destOrd="0" presId="urn:microsoft.com/office/officeart/2005/8/layout/vList2"/>
    <dgm:cxn modelId="{FABB0F0E-FF22-4A01-8637-16AE611B4216}" type="presParOf" srcId="{85DA526C-261A-48EF-9A7F-CFCA1A603946}" destId="{04E78550-FE8A-4F0F-82AA-3E0403CBAA3D}" srcOrd="1" destOrd="0" presId="urn:microsoft.com/office/officeart/2005/8/layout/vList2"/>
    <dgm:cxn modelId="{EE601E3F-A1D9-48C3-9147-88B44E171C93}" type="presParOf" srcId="{85DA526C-261A-48EF-9A7F-CFCA1A603946}" destId="{DF36783F-2A58-430D-AE8A-AB54361A2FDD}" srcOrd="2" destOrd="0" presId="urn:microsoft.com/office/officeart/2005/8/layout/vList2"/>
    <dgm:cxn modelId="{F1AA3027-7594-4030-9264-C582B3CD0CB3}" type="presParOf" srcId="{85DA526C-261A-48EF-9A7F-CFCA1A603946}" destId="{B5D0EF70-E542-49CB-A7DC-F9ACA006418E}" srcOrd="3" destOrd="0" presId="urn:microsoft.com/office/officeart/2005/8/layout/vList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C6FB4BE-E9DA-4A6E-B214-763A5B882C42}" type="doc">
      <dgm:prSet loTypeId="urn:microsoft.com/office/officeart/2005/8/layout/vList5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512C0F08-226E-41CB-8843-8DF68FB31E9B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bg2">
                  <a:lumMod val="25000"/>
                </a:schemeClr>
              </a:solidFill>
            </a:rPr>
            <a:t>Открытая </a:t>
          </a:r>
          <a:r>
            <a:rPr lang="ru-RU" sz="2400" dirty="0" err="1" smtClean="0">
              <a:solidFill>
                <a:schemeClr val="bg2">
                  <a:lumMod val="25000"/>
                </a:schemeClr>
              </a:solidFill>
            </a:rPr>
            <a:t>ринолалия</a:t>
          </a:r>
          <a:endParaRPr lang="ru-RU" sz="2400" dirty="0">
            <a:solidFill>
              <a:schemeClr val="bg2">
                <a:lumMod val="25000"/>
              </a:schemeClr>
            </a:solidFill>
          </a:endParaRPr>
        </a:p>
      </dgm:t>
    </dgm:pt>
    <dgm:pt modelId="{E5B6E0C9-8957-421F-88D5-B88D0F70F300}" type="parTrans" cxnId="{51E23B1B-913C-47DF-B3ED-91B1CEC2E971}">
      <dgm:prSet/>
      <dgm:spPr/>
      <dgm:t>
        <a:bodyPr/>
        <a:lstStyle/>
        <a:p>
          <a:endParaRPr lang="ru-RU"/>
        </a:p>
      </dgm:t>
    </dgm:pt>
    <dgm:pt modelId="{632FA9E7-5BFE-43A1-9744-63D9F8408BF3}" type="sibTrans" cxnId="{51E23B1B-913C-47DF-B3ED-91B1CEC2E971}">
      <dgm:prSet/>
      <dgm:spPr/>
      <dgm:t>
        <a:bodyPr/>
        <a:lstStyle/>
        <a:p>
          <a:endParaRPr lang="ru-RU"/>
        </a:p>
      </dgm:t>
    </dgm:pt>
    <dgm:pt modelId="{EC6EAC22-1201-48C2-A222-3DC44B6D67BF}">
      <dgm:prSet phldrT="[Текст]" custT="1"/>
      <dgm:spPr/>
      <dgm:t>
        <a:bodyPr/>
        <a:lstStyle/>
        <a:p>
          <a:r>
            <a:rPr lang="ru-RU" sz="2400" dirty="0" smtClean="0"/>
            <a:t>дефектная артикуляция и аномальный акустический эффект речевых звуков: во время речи воздушная струя проходит одновременно через рот и нос, вследствие чего возникает носовой резонанс</a:t>
          </a:r>
          <a:endParaRPr lang="ru-RU" sz="2400" dirty="0"/>
        </a:p>
      </dgm:t>
    </dgm:pt>
    <dgm:pt modelId="{9223BE73-6C9B-4FB0-B9DA-20AC4C021B04}" type="parTrans" cxnId="{461953C7-8141-4A2D-B502-01D7493ACC9D}">
      <dgm:prSet/>
      <dgm:spPr/>
      <dgm:t>
        <a:bodyPr/>
        <a:lstStyle/>
        <a:p>
          <a:endParaRPr lang="ru-RU"/>
        </a:p>
      </dgm:t>
    </dgm:pt>
    <dgm:pt modelId="{F4306794-9318-4724-BA37-B5BF689466AA}" type="sibTrans" cxnId="{461953C7-8141-4A2D-B502-01D7493ACC9D}">
      <dgm:prSet/>
      <dgm:spPr/>
      <dgm:t>
        <a:bodyPr/>
        <a:lstStyle/>
        <a:p>
          <a:endParaRPr lang="ru-RU"/>
        </a:p>
      </dgm:t>
    </dgm:pt>
    <dgm:pt modelId="{5AB9BF1C-17F4-4943-B97E-42D40DD70A67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Закрытая </a:t>
          </a:r>
          <a:r>
            <a:rPr lang="ru-RU" dirty="0" err="1" smtClean="0">
              <a:solidFill>
                <a:schemeClr val="bg2">
                  <a:lumMod val="25000"/>
                </a:schemeClr>
              </a:solidFill>
            </a:rPr>
            <a:t>ринолалия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F543C21E-637E-4C46-BADD-71A7F1DED846}" type="parTrans" cxnId="{E01EA011-7F01-4F45-99A0-5C7B67A7D0DE}">
      <dgm:prSet/>
      <dgm:spPr/>
      <dgm:t>
        <a:bodyPr/>
        <a:lstStyle/>
        <a:p>
          <a:endParaRPr lang="ru-RU"/>
        </a:p>
      </dgm:t>
    </dgm:pt>
    <dgm:pt modelId="{CA2EFFAB-8591-49ED-B25C-195F8C84F923}" type="sibTrans" cxnId="{E01EA011-7F01-4F45-99A0-5C7B67A7D0DE}">
      <dgm:prSet/>
      <dgm:spPr/>
      <dgm:t>
        <a:bodyPr/>
        <a:lstStyle/>
        <a:p>
          <a:endParaRPr lang="ru-RU"/>
        </a:p>
      </dgm:t>
    </dgm:pt>
    <dgm:pt modelId="{358C6CB7-2D29-4F1D-87AB-F31C5F6E0ECB}">
      <dgm:prSet phldrT="[Текст]" custT="1"/>
      <dgm:spPr/>
      <dgm:t>
        <a:bodyPr/>
        <a:lstStyle/>
        <a:p>
          <a:r>
            <a:rPr lang="ru-RU" sz="2400" dirty="0" smtClean="0"/>
            <a:t>обусловлена направленностью речевого выдоха только через рот при всех звуках, в результате чего страдают артикуляционная и акустическая характеристика носовых звуков м, </a:t>
          </a:r>
          <a:r>
            <a:rPr lang="ru-RU" sz="2400" dirty="0" err="1" smtClean="0"/>
            <a:t>н</a:t>
          </a:r>
          <a:r>
            <a:rPr lang="ru-RU" sz="2400" dirty="0" smtClean="0"/>
            <a:t>, м’, </a:t>
          </a:r>
          <a:r>
            <a:rPr lang="ru-RU" sz="2400" dirty="0" err="1" smtClean="0"/>
            <a:t>н</a:t>
          </a:r>
          <a:r>
            <a:rPr lang="ru-RU" sz="2400" dirty="0" smtClean="0"/>
            <a:t>’</a:t>
          </a:r>
          <a:endParaRPr lang="ru-RU" sz="2400" dirty="0"/>
        </a:p>
      </dgm:t>
    </dgm:pt>
    <dgm:pt modelId="{4C579F8B-3CBA-4CC8-8E25-2D006E0B4E67}" type="parTrans" cxnId="{DC594619-214C-41A7-9D60-CBD9BE79A1F9}">
      <dgm:prSet/>
      <dgm:spPr/>
      <dgm:t>
        <a:bodyPr/>
        <a:lstStyle/>
        <a:p>
          <a:endParaRPr lang="ru-RU"/>
        </a:p>
      </dgm:t>
    </dgm:pt>
    <dgm:pt modelId="{6E34CAC8-186E-4EA3-AFAA-4491418C85B1}" type="sibTrans" cxnId="{DC594619-214C-41A7-9D60-CBD9BE79A1F9}">
      <dgm:prSet/>
      <dgm:spPr/>
      <dgm:t>
        <a:bodyPr/>
        <a:lstStyle/>
        <a:p>
          <a:endParaRPr lang="ru-RU"/>
        </a:p>
      </dgm:t>
    </dgm:pt>
    <dgm:pt modelId="{1814829E-1873-4843-99B9-D418D5783E22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Смешанная </a:t>
          </a:r>
          <a:r>
            <a:rPr lang="ru-RU" dirty="0" err="1" smtClean="0">
              <a:solidFill>
                <a:schemeClr val="bg2">
                  <a:lumMod val="25000"/>
                </a:schemeClr>
              </a:solidFill>
            </a:rPr>
            <a:t>ринолалия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1EC72B87-EC16-42AD-B76F-ECE3A78B0004}" type="parTrans" cxnId="{DB069464-CCA1-4B96-B9AB-69C0798B0C4B}">
      <dgm:prSet/>
      <dgm:spPr/>
      <dgm:t>
        <a:bodyPr/>
        <a:lstStyle/>
        <a:p>
          <a:endParaRPr lang="ru-RU"/>
        </a:p>
      </dgm:t>
    </dgm:pt>
    <dgm:pt modelId="{CB8FC329-10F1-4A48-A75B-46FC662DFFFB}" type="sibTrans" cxnId="{DB069464-CCA1-4B96-B9AB-69C0798B0C4B}">
      <dgm:prSet/>
      <dgm:spPr/>
      <dgm:t>
        <a:bodyPr/>
        <a:lstStyle/>
        <a:p>
          <a:endParaRPr lang="ru-RU"/>
        </a:p>
      </dgm:t>
    </dgm:pt>
    <dgm:pt modelId="{34854FFD-03AF-4058-8D0D-DE4FADB665DF}">
      <dgm:prSet phldrT="[Текст]" custT="1"/>
      <dgm:spPr/>
      <dgm:t>
        <a:bodyPr/>
        <a:lstStyle/>
        <a:p>
          <a:r>
            <a:rPr lang="ru-RU" sz="2400" dirty="0" smtClean="0"/>
            <a:t>обусловливается утечкой воздуха через нос при патологически уменьшенном, носовом резонансе, в результате чего страдает артикуляционная и акустическая характеристика всех речевых звуков, значительно искажается тембр голоса</a:t>
          </a:r>
          <a:endParaRPr lang="ru-RU" sz="2400" dirty="0"/>
        </a:p>
      </dgm:t>
    </dgm:pt>
    <dgm:pt modelId="{4E4351A7-2C05-44DA-B1E8-00ADC2D593B7}" type="parTrans" cxnId="{5270D7D6-DA0D-4BF7-B6E5-93D618ED75E7}">
      <dgm:prSet/>
      <dgm:spPr/>
      <dgm:t>
        <a:bodyPr/>
        <a:lstStyle/>
        <a:p>
          <a:endParaRPr lang="ru-RU"/>
        </a:p>
      </dgm:t>
    </dgm:pt>
    <dgm:pt modelId="{319B40EA-8CD4-471F-82B9-F5A8D1309B3C}" type="sibTrans" cxnId="{5270D7D6-DA0D-4BF7-B6E5-93D618ED75E7}">
      <dgm:prSet/>
      <dgm:spPr/>
      <dgm:t>
        <a:bodyPr/>
        <a:lstStyle/>
        <a:p>
          <a:endParaRPr lang="ru-RU"/>
        </a:p>
      </dgm:t>
    </dgm:pt>
    <dgm:pt modelId="{3E41B79C-15B2-4B32-8C8A-4838C14B14AB}" type="pres">
      <dgm:prSet presAssocID="{DC6FB4BE-E9DA-4A6E-B214-763A5B882C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56F944-6245-45BF-8B74-44AAA5B435B4}" type="pres">
      <dgm:prSet presAssocID="{512C0F08-226E-41CB-8843-8DF68FB31E9B}" presName="linNode" presStyleCnt="0"/>
      <dgm:spPr/>
      <dgm:t>
        <a:bodyPr/>
        <a:lstStyle/>
        <a:p>
          <a:endParaRPr lang="ru-RU"/>
        </a:p>
      </dgm:t>
    </dgm:pt>
    <dgm:pt modelId="{010EF19A-1712-4522-A688-F3914FFA9B84}" type="pres">
      <dgm:prSet presAssocID="{512C0F08-226E-41CB-8843-8DF68FB31E9B}" presName="parentText" presStyleLbl="node1" presStyleIdx="0" presStyleCnt="3" custScaleX="63139" custScaleY="504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0D3C82-0F68-488D-91D9-8B37EAE9D668}" type="pres">
      <dgm:prSet presAssocID="{512C0F08-226E-41CB-8843-8DF68FB31E9B}" presName="descendantText" presStyleLbl="alignAccFollowNode1" presStyleIdx="0" presStyleCnt="3" custScaleX="137242" custScaleY="85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89F6E-A229-486D-A6A3-607B80CC89C5}" type="pres">
      <dgm:prSet presAssocID="{632FA9E7-5BFE-43A1-9744-63D9F8408BF3}" presName="sp" presStyleCnt="0"/>
      <dgm:spPr/>
      <dgm:t>
        <a:bodyPr/>
        <a:lstStyle/>
        <a:p>
          <a:endParaRPr lang="ru-RU"/>
        </a:p>
      </dgm:t>
    </dgm:pt>
    <dgm:pt modelId="{7D26BDEF-32BF-489A-8BDC-3442B4351A8F}" type="pres">
      <dgm:prSet presAssocID="{5AB9BF1C-17F4-4943-B97E-42D40DD70A67}" presName="linNode" presStyleCnt="0"/>
      <dgm:spPr/>
      <dgm:t>
        <a:bodyPr/>
        <a:lstStyle/>
        <a:p>
          <a:endParaRPr lang="ru-RU"/>
        </a:p>
      </dgm:t>
    </dgm:pt>
    <dgm:pt modelId="{0BCD6F62-E763-449A-8954-C1E90840DAD3}" type="pres">
      <dgm:prSet presAssocID="{5AB9BF1C-17F4-4943-B97E-42D40DD70A67}" presName="parentText" presStyleLbl="node1" presStyleIdx="1" presStyleCnt="3" custScaleX="58731" custScaleY="477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9813A1-39AE-4C6C-AD3E-7C5CAFC3E57D}" type="pres">
      <dgm:prSet presAssocID="{5AB9BF1C-17F4-4943-B97E-42D40DD70A67}" presName="descendantText" presStyleLbl="alignAccFollowNode1" presStyleIdx="1" presStyleCnt="3" custScaleX="121627" custScaleY="104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DDEC8-486F-4F35-B4A1-903534072BB4}" type="pres">
      <dgm:prSet presAssocID="{CA2EFFAB-8591-49ED-B25C-195F8C84F923}" presName="sp" presStyleCnt="0"/>
      <dgm:spPr/>
      <dgm:t>
        <a:bodyPr/>
        <a:lstStyle/>
        <a:p>
          <a:endParaRPr lang="ru-RU"/>
        </a:p>
      </dgm:t>
    </dgm:pt>
    <dgm:pt modelId="{E7148452-9AFD-4D48-B1AA-248E41E6F0CA}" type="pres">
      <dgm:prSet presAssocID="{1814829E-1873-4843-99B9-D418D5783E22}" presName="linNode" presStyleCnt="0"/>
      <dgm:spPr/>
      <dgm:t>
        <a:bodyPr/>
        <a:lstStyle/>
        <a:p>
          <a:endParaRPr lang="ru-RU"/>
        </a:p>
      </dgm:t>
    </dgm:pt>
    <dgm:pt modelId="{31CB6787-156C-45E5-B0E4-93448557ADC6}" type="pres">
      <dgm:prSet presAssocID="{1814829E-1873-4843-99B9-D418D5783E22}" presName="parentText" presStyleLbl="node1" presStyleIdx="2" presStyleCnt="3" custScaleX="64680" custScaleY="468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D1E2D-89E4-4F65-A9BD-E6EABB278BB3}" type="pres">
      <dgm:prSet presAssocID="{1814829E-1873-4843-99B9-D418D5783E22}" presName="descendantText" presStyleLbl="alignAccFollowNode1" presStyleIdx="2" presStyleCnt="3" custScaleX="135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A76500-F8BB-484D-BEA0-8B034114A211}" type="presOf" srcId="{1814829E-1873-4843-99B9-D418D5783E22}" destId="{31CB6787-156C-45E5-B0E4-93448557ADC6}" srcOrd="0" destOrd="0" presId="urn:microsoft.com/office/officeart/2005/8/layout/vList5"/>
    <dgm:cxn modelId="{DB069464-CCA1-4B96-B9AB-69C0798B0C4B}" srcId="{DC6FB4BE-E9DA-4A6E-B214-763A5B882C42}" destId="{1814829E-1873-4843-99B9-D418D5783E22}" srcOrd="2" destOrd="0" parTransId="{1EC72B87-EC16-42AD-B76F-ECE3A78B0004}" sibTransId="{CB8FC329-10F1-4A48-A75B-46FC662DFFFB}"/>
    <dgm:cxn modelId="{E01EA011-7F01-4F45-99A0-5C7B67A7D0DE}" srcId="{DC6FB4BE-E9DA-4A6E-B214-763A5B882C42}" destId="{5AB9BF1C-17F4-4943-B97E-42D40DD70A67}" srcOrd="1" destOrd="0" parTransId="{F543C21E-637E-4C46-BADD-71A7F1DED846}" sibTransId="{CA2EFFAB-8591-49ED-B25C-195F8C84F923}"/>
    <dgm:cxn modelId="{DC594619-214C-41A7-9D60-CBD9BE79A1F9}" srcId="{5AB9BF1C-17F4-4943-B97E-42D40DD70A67}" destId="{358C6CB7-2D29-4F1D-87AB-F31C5F6E0ECB}" srcOrd="0" destOrd="0" parTransId="{4C579F8B-3CBA-4CC8-8E25-2D006E0B4E67}" sibTransId="{6E34CAC8-186E-4EA3-AFAA-4491418C85B1}"/>
    <dgm:cxn modelId="{AACE4D1A-C425-4181-975F-C2419B3E4F75}" type="presOf" srcId="{512C0F08-226E-41CB-8843-8DF68FB31E9B}" destId="{010EF19A-1712-4522-A688-F3914FFA9B84}" srcOrd="0" destOrd="0" presId="urn:microsoft.com/office/officeart/2005/8/layout/vList5"/>
    <dgm:cxn modelId="{51E23B1B-913C-47DF-B3ED-91B1CEC2E971}" srcId="{DC6FB4BE-E9DA-4A6E-B214-763A5B882C42}" destId="{512C0F08-226E-41CB-8843-8DF68FB31E9B}" srcOrd="0" destOrd="0" parTransId="{E5B6E0C9-8957-421F-88D5-B88D0F70F300}" sibTransId="{632FA9E7-5BFE-43A1-9744-63D9F8408BF3}"/>
    <dgm:cxn modelId="{45BCE7C8-AF36-4A44-8AA8-5A0872DA2226}" type="presOf" srcId="{DC6FB4BE-E9DA-4A6E-B214-763A5B882C42}" destId="{3E41B79C-15B2-4B32-8C8A-4838C14B14AB}" srcOrd="0" destOrd="0" presId="urn:microsoft.com/office/officeart/2005/8/layout/vList5"/>
    <dgm:cxn modelId="{26A67A71-2EA8-4A4F-9537-A42B2916AE6D}" type="presOf" srcId="{34854FFD-03AF-4058-8D0D-DE4FADB665DF}" destId="{75DD1E2D-89E4-4F65-A9BD-E6EABB278BB3}" srcOrd="0" destOrd="0" presId="urn:microsoft.com/office/officeart/2005/8/layout/vList5"/>
    <dgm:cxn modelId="{461953C7-8141-4A2D-B502-01D7493ACC9D}" srcId="{512C0F08-226E-41CB-8843-8DF68FB31E9B}" destId="{EC6EAC22-1201-48C2-A222-3DC44B6D67BF}" srcOrd="0" destOrd="0" parTransId="{9223BE73-6C9B-4FB0-B9DA-20AC4C021B04}" sibTransId="{F4306794-9318-4724-BA37-B5BF689466AA}"/>
    <dgm:cxn modelId="{5270D7D6-DA0D-4BF7-B6E5-93D618ED75E7}" srcId="{1814829E-1873-4843-99B9-D418D5783E22}" destId="{34854FFD-03AF-4058-8D0D-DE4FADB665DF}" srcOrd="0" destOrd="0" parTransId="{4E4351A7-2C05-44DA-B1E8-00ADC2D593B7}" sibTransId="{319B40EA-8CD4-471F-82B9-F5A8D1309B3C}"/>
    <dgm:cxn modelId="{8BCBEFC8-1CAE-4E62-9E6C-0E5098C89625}" type="presOf" srcId="{358C6CB7-2D29-4F1D-87AB-F31C5F6E0ECB}" destId="{9A9813A1-39AE-4C6C-AD3E-7C5CAFC3E57D}" srcOrd="0" destOrd="0" presId="urn:microsoft.com/office/officeart/2005/8/layout/vList5"/>
    <dgm:cxn modelId="{9299B448-8655-417B-9464-295414B8441A}" type="presOf" srcId="{EC6EAC22-1201-48C2-A222-3DC44B6D67BF}" destId="{3F0D3C82-0F68-488D-91D9-8B37EAE9D668}" srcOrd="0" destOrd="0" presId="urn:microsoft.com/office/officeart/2005/8/layout/vList5"/>
    <dgm:cxn modelId="{EBC12D6A-EBCD-4247-AC5C-D87DAD07532F}" type="presOf" srcId="{5AB9BF1C-17F4-4943-B97E-42D40DD70A67}" destId="{0BCD6F62-E763-449A-8954-C1E90840DAD3}" srcOrd="0" destOrd="0" presId="urn:microsoft.com/office/officeart/2005/8/layout/vList5"/>
    <dgm:cxn modelId="{07C6121A-271F-4499-AE6C-1A4F8090D6E9}" type="presParOf" srcId="{3E41B79C-15B2-4B32-8C8A-4838C14B14AB}" destId="{2C56F944-6245-45BF-8B74-44AAA5B435B4}" srcOrd="0" destOrd="0" presId="urn:microsoft.com/office/officeart/2005/8/layout/vList5"/>
    <dgm:cxn modelId="{9AA64539-C36E-477B-AE15-6046B2FA3096}" type="presParOf" srcId="{2C56F944-6245-45BF-8B74-44AAA5B435B4}" destId="{010EF19A-1712-4522-A688-F3914FFA9B84}" srcOrd="0" destOrd="0" presId="urn:microsoft.com/office/officeart/2005/8/layout/vList5"/>
    <dgm:cxn modelId="{74B5515C-1D69-4DE7-BC68-471A597A8515}" type="presParOf" srcId="{2C56F944-6245-45BF-8B74-44AAA5B435B4}" destId="{3F0D3C82-0F68-488D-91D9-8B37EAE9D668}" srcOrd="1" destOrd="0" presId="urn:microsoft.com/office/officeart/2005/8/layout/vList5"/>
    <dgm:cxn modelId="{8569A1C7-D688-470F-B483-BFCA873CAC8F}" type="presParOf" srcId="{3E41B79C-15B2-4B32-8C8A-4838C14B14AB}" destId="{5FC89F6E-A229-486D-A6A3-607B80CC89C5}" srcOrd="1" destOrd="0" presId="urn:microsoft.com/office/officeart/2005/8/layout/vList5"/>
    <dgm:cxn modelId="{865F99D1-FFE9-4880-84E2-10A3E74D0CBA}" type="presParOf" srcId="{3E41B79C-15B2-4B32-8C8A-4838C14B14AB}" destId="{7D26BDEF-32BF-489A-8BDC-3442B4351A8F}" srcOrd="2" destOrd="0" presId="urn:microsoft.com/office/officeart/2005/8/layout/vList5"/>
    <dgm:cxn modelId="{C9BA9BA3-8865-498B-AD81-01AC69E0D3F8}" type="presParOf" srcId="{7D26BDEF-32BF-489A-8BDC-3442B4351A8F}" destId="{0BCD6F62-E763-449A-8954-C1E90840DAD3}" srcOrd="0" destOrd="0" presId="urn:microsoft.com/office/officeart/2005/8/layout/vList5"/>
    <dgm:cxn modelId="{6FDA312F-824E-4897-897D-8B1470EB601B}" type="presParOf" srcId="{7D26BDEF-32BF-489A-8BDC-3442B4351A8F}" destId="{9A9813A1-39AE-4C6C-AD3E-7C5CAFC3E57D}" srcOrd="1" destOrd="0" presId="urn:microsoft.com/office/officeart/2005/8/layout/vList5"/>
    <dgm:cxn modelId="{8D8FB96B-907D-473E-83FF-1AD5C9A64345}" type="presParOf" srcId="{3E41B79C-15B2-4B32-8C8A-4838C14B14AB}" destId="{815DDEC8-486F-4F35-B4A1-903534072BB4}" srcOrd="3" destOrd="0" presId="urn:microsoft.com/office/officeart/2005/8/layout/vList5"/>
    <dgm:cxn modelId="{0DD0E5B7-A622-4994-B1C7-BDB58E4853DC}" type="presParOf" srcId="{3E41B79C-15B2-4B32-8C8A-4838C14B14AB}" destId="{E7148452-9AFD-4D48-B1AA-248E41E6F0CA}" srcOrd="4" destOrd="0" presId="urn:microsoft.com/office/officeart/2005/8/layout/vList5"/>
    <dgm:cxn modelId="{58450651-CB39-4AB2-AB82-1F750A40FFCF}" type="presParOf" srcId="{E7148452-9AFD-4D48-B1AA-248E41E6F0CA}" destId="{31CB6787-156C-45E5-B0E4-93448557ADC6}" srcOrd="0" destOrd="0" presId="urn:microsoft.com/office/officeart/2005/8/layout/vList5"/>
    <dgm:cxn modelId="{74B03BFF-083A-4FDD-BC8F-1A27B076233A}" type="presParOf" srcId="{E7148452-9AFD-4D48-B1AA-248E41E6F0CA}" destId="{75DD1E2D-89E4-4F65-A9BD-E6EABB278BB3}" srcOrd="1" destOrd="0" presId="urn:microsoft.com/office/officeart/2005/8/layout/vList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C9CF1F0-73F6-4E9B-800F-D6A908C0F41A}" type="doc">
      <dgm:prSet loTypeId="urn:microsoft.com/office/officeart/2005/8/layout/h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F325050-226D-40E0-AE5E-747B2EF0D1C9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Центральные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00F691D8-C72B-4BAD-96E8-A3E42124C451}" type="parTrans" cxnId="{E22B615D-A67C-4003-BEAA-D8E898D09B6B}">
      <dgm:prSet/>
      <dgm:spPr/>
      <dgm:t>
        <a:bodyPr/>
        <a:lstStyle/>
        <a:p>
          <a:endParaRPr lang="ru-RU"/>
        </a:p>
      </dgm:t>
    </dgm:pt>
    <dgm:pt modelId="{425101BB-B7C0-4A01-AD8B-D6EC6F9F8C1C}" type="sibTrans" cxnId="{E22B615D-A67C-4003-BEAA-D8E898D09B6B}">
      <dgm:prSet/>
      <dgm:spPr/>
      <dgm:t>
        <a:bodyPr/>
        <a:lstStyle/>
        <a:p>
          <a:endParaRPr lang="ru-RU"/>
        </a:p>
      </dgm:t>
    </dgm:pt>
    <dgm:pt modelId="{10785F43-0ADF-47A7-B71E-23D3516203D7}">
      <dgm:prSet phldrT="[Текст]"/>
      <dgm:spPr/>
      <dgm:t>
        <a:bodyPr/>
        <a:lstStyle/>
        <a:p>
          <a:r>
            <a:rPr lang="ru-RU" dirty="0" smtClean="0"/>
            <a:t>мозговые кровоизлияния</a:t>
          </a:r>
          <a:endParaRPr lang="ru-RU" dirty="0"/>
        </a:p>
      </dgm:t>
    </dgm:pt>
    <dgm:pt modelId="{86E39174-70D0-4EE4-82FD-0047D2DAB0B3}" type="parTrans" cxnId="{DC8946D2-3798-48C5-B07D-C8846B92B0FE}">
      <dgm:prSet/>
      <dgm:spPr/>
      <dgm:t>
        <a:bodyPr/>
        <a:lstStyle/>
        <a:p>
          <a:endParaRPr lang="ru-RU"/>
        </a:p>
      </dgm:t>
    </dgm:pt>
    <dgm:pt modelId="{D5C94544-DB65-4F02-9E4C-1A4E7ED23FCA}" type="sibTrans" cxnId="{DC8946D2-3798-48C5-B07D-C8846B92B0FE}">
      <dgm:prSet/>
      <dgm:spPr/>
      <dgm:t>
        <a:bodyPr/>
        <a:lstStyle/>
        <a:p>
          <a:endParaRPr lang="ru-RU"/>
        </a:p>
      </dgm:t>
    </dgm:pt>
    <dgm:pt modelId="{DB4CF8F2-0A72-4E52-AD82-7059440CBC1D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Периферические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31CE92F7-10EA-4154-BFD6-0ADD9CB2A1AC}" type="parTrans" cxnId="{15101441-53D3-4660-9043-670A3A38CC42}">
      <dgm:prSet/>
      <dgm:spPr/>
      <dgm:t>
        <a:bodyPr/>
        <a:lstStyle/>
        <a:p>
          <a:endParaRPr lang="ru-RU"/>
        </a:p>
      </dgm:t>
    </dgm:pt>
    <dgm:pt modelId="{A6B76188-7313-42AB-AAA0-E6A22756FC51}" type="sibTrans" cxnId="{15101441-53D3-4660-9043-670A3A38CC42}">
      <dgm:prSet/>
      <dgm:spPr/>
      <dgm:t>
        <a:bodyPr/>
        <a:lstStyle/>
        <a:p>
          <a:endParaRPr lang="ru-RU"/>
        </a:p>
      </dgm:t>
    </dgm:pt>
    <dgm:pt modelId="{179A1E8B-B276-494A-8171-8F6260F9176F}">
      <dgm:prSet/>
      <dgm:spPr/>
      <dgm:t>
        <a:bodyPr/>
        <a:lstStyle/>
        <a:p>
          <a:r>
            <a:rPr lang="ru-RU" dirty="0" smtClean="0"/>
            <a:t>ЧМТ</a:t>
          </a:r>
        </a:p>
      </dgm:t>
    </dgm:pt>
    <dgm:pt modelId="{C488C019-B6C3-4905-BD2B-A22BC66B2250}" type="parTrans" cxnId="{A35E7D48-7E9C-4EA8-935F-957D3F3C90D6}">
      <dgm:prSet/>
      <dgm:spPr/>
      <dgm:t>
        <a:bodyPr/>
        <a:lstStyle/>
        <a:p>
          <a:endParaRPr lang="ru-RU"/>
        </a:p>
      </dgm:t>
    </dgm:pt>
    <dgm:pt modelId="{140B13BC-5D08-4BE1-AEDA-074EED10A161}" type="sibTrans" cxnId="{A35E7D48-7E9C-4EA8-935F-957D3F3C90D6}">
      <dgm:prSet/>
      <dgm:spPr/>
      <dgm:t>
        <a:bodyPr/>
        <a:lstStyle/>
        <a:p>
          <a:endParaRPr lang="ru-RU"/>
        </a:p>
      </dgm:t>
    </dgm:pt>
    <dgm:pt modelId="{BA6FCC1F-BFA6-4A51-925A-D9AAFAA50D0E}">
      <dgm:prSet/>
      <dgm:spPr/>
      <dgm:t>
        <a:bodyPr/>
        <a:lstStyle/>
        <a:p>
          <a:r>
            <a:rPr lang="ru-RU" dirty="0" smtClean="0"/>
            <a:t>нарушения питания ГМ</a:t>
          </a:r>
        </a:p>
      </dgm:t>
    </dgm:pt>
    <dgm:pt modelId="{D94C5B8F-C4C0-4DCC-B828-90F5D10E177A}" type="parTrans" cxnId="{0AFB1D65-007F-480D-A9B2-D9B7F0FD92E6}">
      <dgm:prSet/>
      <dgm:spPr/>
      <dgm:t>
        <a:bodyPr/>
        <a:lstStyle/>
        <a:p>
          <a:endParaRPr lang="ru-RU"/>
        </a:p>
      </dgm:t>
    </dgm:pt>
    <dgm:pt modelId="{9DD5547B-0631-480B-904D-07C4F5C5718A}" type="sibTrans" cxnId="{0AFB1D65-007F-480D-A9B2-D9B7F0FD92E6}">
      <dgm:prSet/>
      <dgm:spPr/>
      <dgm:t>
        <a:bodyPr/>
        <a:lstStyle/>
        <a:p>
          <a:endParaRPr lang="ru-RU"/>
        </a:p>
      </dgm:t>
    </dgm:pt>
    <dgm:pt modelId="{1CD00D14-58A4-4576-BAE1-47F7A9870023}">
      <dgm:prSet/>
      <dgm:spPr/>
      <dgm:t>
        <a:bodyPr/>
        <a:lstStyle/>
        <a:p>
          <a:r>
            <a:rPr lang="ru-RU" dirty="0" smtClean="0"/>
            <a:t>центральный или периферический паралич</a:t>
          </a:r>
        </a:p>
      </dgm:t>
    </dgm:pt>
    <dgm:pt modelId="{24629D26-05FC-43A8-887A-0C093FA372FD}" type="parTrans" cxnId="{FBB01972-854D-4625-BEBF-7435D89F82CD}">
      <dgm:prSet/>
      <dgm:spPr/>
      <dgm:t>
        <a:bodyPr/>
        <a:lstStyle/>
        <a:p>
          <a:endParaRPr lang="ru-RU"/>
        </a:p>
      </dgm:t>
    </dgm:pt>
    <dgm:pt modelId="{4A820B04-6586-4B2C-8A7E-8F8FB41157E5}" type="sibTrans" cxnId="{FBB01972-854D-4625-BEBF-7435D89F82CD}">
      <dgm:prSet/>
      <dgm:spPr/>
      <dgm:t>
        <a:bodyPr/>
        <a:lstStyle/>
        <a:p>
          <a:endParaRPr lang="ru-RU"/>
        </a:p>
      </dgm:t>
    </dgm:pt>
    <dgm:pt modelId="{7A93AAD6-8CF1-4145-BE35-DE72477590EA}">
      <dgm:prSet/>
      <dgm:spPr/>
      <dgm:t>
        <a:bodyPr/>
        <a:lstStyle/>
        <a:p>
          <a:r>
            <a:rPr lang="ru-RU" dirty="0" smtClean="0"/>
            <a:t>экстрапирамидные нарушения, приводящие к нарушению иннервации мышц мягкого неба и обуславливающие его парезы и параличи</a:t>
          </a:r>
        </a:p>
      </dgm:t>
    </dgm:pt>
    <dgm:pt modelId="{08629535-1ACC-4E01-AE48-A3DBC4D066C0}" type="parTrans" cxnId="{A02E24A3-4D9D-44BC-9852-0F0A815D1DE6}">
      <dgm:prSet/>
      <dgm:spPr/>
      <dgm:t>
        <a:bodyPr/>
        <a:lstStyle/>
        <a:p>
          <a:endParaRPr lang="ru-RU"/>
        </a:p>
      </dgm:t>
    </dgm:pt>
    <dgm:pt modelId="{00F0FD3E-F3D4-4094-B378-0012CD1F80E8}" type="sibTrans" cxnId="{A02E24A3-4D9D-44BC-9852-0F0A815D1DE6}">
      <dgm:prSet/>
      <dgm:spPr/>
      <dgm:t>
        <a:bodyPr/>
        <a:lstStyle/>
        <a:p>
          <a:endParaRPr lang="ru-RU"/>
        </a:p>
      </dgm:t>
    </dgm:pt>
    <dgm:pt modelId="{F5EB5FA8-968B-4C5D-A6D6-5FC085873F16}">
      <dgm:prSet/>
      <dgm:spPr/>
      <dgm:t>
        <a:bodyPr/>
        <a:lstStyle/>
        <a:p>
          <a:r>
            <a:rPr lang="ru-RU" dirty="0" smtClean="0"/>
            <a:t>укороченное мягкое небо</a:t>
          </a:r>
        </a:p>
      </dgm:t>
    </dgm:pt>
    <dgm:pt modelId="{7D8F14D9-9755-40D2-8619-A2A3248123C3}" type="parTrans" cxnId="{4FA0E962-4AB0-4394-AC88-31BB89F1C154}">
      <dgm:prSet/>
      <dgm:spPr/>
      <dgm:t>
        <a:bodyPr/>
        <a:lstStyle/>
        <a:p>
          <a:endParaRPr lang="ru-RU"/>
        </a:p>
      </dgm:t>
    </dgm:pt>
    <dgm:pt modelId="{3A1B5AB2-2D58-4572-845A-377C8EEFFC03}" type="sibTrans" cxnId="{4FA0E962-4AB0-4394-AC88-31BB89F1C154}">
      <dgm:prSet/>
      <dgm:spPr/>
      <dgm:t>
        <a:bodyPr/>
        <a:lstStyle/>
        <a:p>
          <a:endParaRPr lang="ru-RU"/>
        </a:p>
      </dgm:t>
    </dgm:pt>
    <dgm:pt modelId="{80075E02-C39A-44ED-AD6F-E59B110FD262}">
      <dgm:prSet/>
      <dgm:spPr/>
      <dgm:t>
        <a:bodyPr/>
        <a:lstStyle/>
        <a:p>
          <a:r>
            <a:rPr lang="ru-RU" dirty="0" smtClean="0"/>
            <a:t>отсутствие маленького язычка</a:t>
          </a:r>
        </a:p>
      </dgm:t>
    </dgm:pt>
    <dgm:pt modelId="{E9E73C8A-4723-422F-A9E9-ED244F459827}" type="parTrans" cxnId="{B9368D46-52E6-4B87-85DE-F319513B24FA}">
      <dgm:prSet/>
      <dgm:spPr/>
      <dgm:t>
        <a:bodyPr/>
        <a:lstStyle/>
        <a:p>
          <a:endParaRPr lang="ru-RU"/>
        </a:p>
      </dgm:t>
    </dgm:pt>
    <dgm:pt modelId="{5309CF90-B391-4DE2-8D67-D24E75FD2E4E}" type="sibTrans" cxnId="{B9368D46-52E6-4B87-85DE-F319513B24FA}">
      <dgm:prSet/>
      <dgm:spPr/>
      <dgm:t>
        <a:bodyPr/>
        <a:lstStyle/>
        <a:p>
          <a:endParaRPr lang="ru-RU"/>
        </a:p>
      </dgm:t>
    </dgm:pt>
    <dgm:pt modelId="{C23901BC-9726-4274-B847-A299503EE449}">
      <dgm:prSet/>
      <dgm:spPr/>
      <dgm:t>
        <a:bodyPr/>
        <a:lstStyle/>
        <a:p>
          <a:r>
            <a:rPr lang="ru-RU" dirty="0" smtClean="0"/>
            <a:t>укороченный или раздвоенный мягкий язычок</a:t>
          </a:r>
        </a:p>
      </dgm:t>
    </dgm:pt>
    <dgm:pt modelId="{B6721DBF-9ADB-4ED3-9885-6E1A1703239F}" type="parTrans" cxnId="{C567A07F-43FA-4117-8EE6-16BB6262D0E8}">
      <dgm:prSet/>
      <dgm:spPr/>
      <dgm:t>
        <a:bodyPr/>
        <a:lstStyle/>
        <a:p>
          <a:endParaRPr lang="ru-RU"/>
        </a:p>
      </dgm:t>
    </dgm:pt>
    <dgm:pt modelId="{F76C1881-A601-4515-BEBB-014A1EEA565F}" type="sibTrans" cxnId="{C567A07F-43FA-4117-8EE6-16BB6262D0E8}">
      <dgm:prSet/>
      <dgm:spPr/>
      <dgm:t>
        <a:bodyPr/>
        <a:lstStyle/>
        <a:p>
          <a:endParaRPr lang="ru-RU"/>
        </a:p>
      </dgm:t>
    </dgm:pt>
    <dgm:pt modelId="{DB8C1CB1-9099-4ED6-96F4-1B721C2CC88C}">
      <dgm:prSet/>
      <dgm:spPr/>
      <dgm:t>
        <a:bodyPr/>
        <a:lstStyle/>
        <a:p>
          <a:r>
            <a:rPr lang="ru-RU" dirty="0" smtClean="0"/>
            <a:t>полипы, аденоиды, опухоли</a:t>
          </a:r>
        </a:p>
      </dgm:t>
    </dgm:pt>
    <dgm:pt modelId="{71EF0F99-56B5-4288-88AC-170FC69C22AB}" type="parTrans" cxnId="{5DB9A19C-8E87-4D62-B27D-08297E149956}">
      <dgm:prSet/>
      <dgm:spPr/>
      <dgm:t>
        <a:bodyPr/>
        <a:lstStyle/>
        <a:p>
          <a:endParaRPr lang="ru-RU"/>
        </a:p>
      </dgm:t>
    </dgm:pt>
    <dgm:pt modelId="{8F7EA8E3-EF67-49E5-BD15-AF5C7E1F02A4}" type="sibTrans" cxnId="{5DB9A19C-8E87-4D62-B27D-08297E149956}">
      <dgm:prSet/>
      <dgm:spPr/>
      <dgm:t>
        <a:bodyPr/>
        <a:lstStyle/>
        <a:p>
          <a:endParaRPr lang="ru-RU"/>
        </a:p>
      </dgm:t>
    </dgm:pt>
    <dgm:pt modelId="{BD1A8D3F-3768-4746-8DF5-B0E2C31A6052}">
      <dgm:prSet/>
      <dgm:spPr/>
      <dgm:t>
        <a:bodyPr/>
        <a:lstStyle/>
        <a:p>
          <a:r>
            <a:rPr lang="ru-RU" dirty="0" smtClean="0"/>
            <a:t>травмы неба</a:t>
          </a:r>
        </a:p>
      </dgm:t>
    </dgm:pt>
    <dgm:pt modelId="{F7DDDF8C-C8DF-4DCD-A44A-E4FEE9BBB46E}" type="parTrans" cxnId="{785D02BD-4D48-41ED-A3B2-988CCAB88D59}">
      <dgm:prSet/>
      <dgm:spPr/>
      <dgm:t>
        <a:bodyPr/>
        <a:lstStyle/>
        <a:p>
          <a:endParaRPr lang="ru-RU"/>
        </a:p>
      </dgm:t>
    </dgm:pt>
    <dgm:pt modelId="{677DB44E-D3AB-449C-A8E3-FB91DC7497B5}" type="sibTrans" cxnId="{785D02BD-4D48-41ED-A3B2-988CCAB88D59}">
      <dgm:prSet/>
      <dgm:spPr/>
      <dgm:t>
        <a:bodyPr/>
        <a:lstStyle/>
        <a:p>
          <a:endParaRPr lang="ru-RU"/>
        </a:p>
      </dgm:t>
    </dgm:pt>
    <dgm:pt modelId="{C6254D76-FA82-4B05-B1B5-69CF090A68E1}">
      <dgm:prSet/>
      <dgm:spPr/>
      <dgm:t>
        <a:bodyPr/>
        <a:lstStyle/>
        <a:p>
          <a:r>
            <a:rPr lang="ru-RU" dirty="0" smtClean="0"/>
            <a:t>расщелины неба и губы различной величины и формы </a:t>
          </a:r>
        </a:p>
      </dgm:t>
    </dgm:pt>
    <dgm:pt modelId="{C6186E7B-1AED-4ACE-A3F3-F4FAE1FFB98A}" type="parTrans" cxnId="{2E89F6F4-91F4-4C7D-9ABF-3024168D6A15}">
      <dgm:prSet/>
      <dgm:spPr/>
      <dgm:t>
        <a:bodyPr/>
        <a:lstStyle/>
        <a:p>
          <a:endParaRPr lang="ru-RU"/>
        </a:p>
      </dgm:t>
    </dgm:pt>
    <dgm:pt modelId="{D71DC87F-86BC-4176-8DD3-F3925F82FEEC}" type="sibTrans" cxnId="{2E89F6F4-91F4-4C7D-9ABF-3024168D6A15}">
      <dgm:prSet/>
      <dgm:spPr/>
      <dgm:t>
        <a:bodyPr/>
        <a:lstStyle/>
        <a:p>
          <a:endParaRPr lang="ru-RU"/>
        </a:p>
      </dgm:t>
    </dgm:pt>
    <dgm:pt modelId="{D36F3A66-7C17-4D02-BC2B-6BF24CA0439F}">
      <dgm:prSet phldrT="[Текст]"/>
      <dgm:spPr/>
      <dgm:t>
        <a:bodyPr/>
        <a:lstStyle/>
        <a:p>
          <a:r>
            <a:rPr lang="ru-RU" dirty="0" smtClean="0"/>
            <a:t>(врожденные и  приобретенные):</a:t>
          </a:r>
          <a:endParaRPr lang="ru-RU" dirty="0"/>
        </a:p>
      </dgm:t>
    </dgm:pt>
    <dgm:pt modelId="{2553A932-8F21-461A-B562-8D353C36F7BC}" type="sibTrans" cxnId="{488955AA-809C-466A-AA5B-77C291C1093C}">
      <dgm:prSet/>
      <dgm:spPr/>
      <dgm:t>
        <a:bodyPr/>
        <a:lstStyle/>
        <a:p>
          <a:endParaRPr lang="ru-RU"/>
        </a:p>
      </dgm:t>
    </dgm:pt>
    <dgm:pt modelId="{D9379BA3-180A-4658-830A-EDFCFE228B6A}" type="parTrans" cxnId="{488955AA-809C-466A-AA5B-77C291C1093C}">
      <dgm:prSet/>
      <dgm:spPr/>
      <dgm:t>
        <a:bodyPr/>
        <a:lstStyle/>
        <a:p>
          <a:endParaRPr lang="ru-RU"/>
        </a:p>
      </dgm:t>
    </dgm:pt>
    <dgm:pt modelId="{841E2943-C513-4BCA-A0F5-3FDE2AB41BC7}" type="pres">
      <dgm:prSet presAssocID="{4C9CF1F0-73F6-4E9B-800F-D6A908C0F4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A22F86-FE47-463D-AED2-F6F0CF262AAA}" type="pres">
      <dgm:prSet presAssocID="{2F325050-226D-40E0-AE5E-747B2EF0D1C9}" presName="composite" presStyleCnt="0"/>
      <dgm:spPr/>
      <dgm:t>
        <a:bodyPr/>
        <a:lstStyle/>
        <a:p>
          <a:endParaRPr lang="ru-RU"/>
        </a:p>
      </dgm:t>
    </dgm:pt>
    <dgm:pt modelId="{8F2A682F-BF98-465D-B7C4-85A4737B932E}" type="pres">
      <dgm:prSet presAssocID="{2F325050-226D-40E0-AE5E-747B2EF0D1C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54E216-6775-4E3B-AE6D-B9A37185BA91}" type="pres">
      <dgm:prSet presAssocID="{2F325050-226D-40E0-AE5E-747B2EF0D1C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8EAFB1-D70A-405C-8671-C79AC6AFA6C3}" type="pres">
      <dgm:prSet presAssocID="{425101BB-B7C0-4A01-AD8B-D6EC6F9F8C1C}" presName="space" presStyleCnt="0"/>
      <dgm:spPr/>
      <dgm:t>
        <a:bodyPr/>
        <a:lstStyle/>
        <a:p>
          <a:endParaRPr lang="ru-RU"/>
        </a:p>
      </dgm:t>
    </dgm:pt>
    <dgm:pt modelId="{9FDB8DA9-87FE-4537-AB0A-5F384B5F26CE}" type="pres">
      <dgm:prSet presAssocID="{DB4CF8F2-0A72-4E52-AD82-7059440CBC1D}" presName="composite" presStyleCnt="0"/>
      <dgm:spPr/>
      <dgm:t>
        <a:bodyPr/>
        <a:lstStyle/>
        <a:p>
          <a:endParaRPr lang="ru-RU"/>
        </a:p>
      </dgm:t>
    </dgm:pt>
    <dgm:pt modelId="{32BD4D11-60B1-4C3A-8655-57A58993F810}" type="pres">
      <dgm:prSet presAssocID="{DB4CF8F2-0A72-4E52-AD82-7059440CBC1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66A7E5-826D-4368-9FE8-722330D763B6}" type="pres">
      <dgm:prSet presAssocID="{DB4CF8F2-0A72-4E52-AD82-7059440CBC1D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368D46-52E6-4B87-85DE-F319513B24FA}" srcId="{DB4CF8F2-0A72-4E52-AD82-7059440CBC1D}" destId="{80075E02-C39A-44ED-AD6F-E59B110FD262}" srcOrd="2" destOrd="0" parTransId="{E9E73C8A-4723-422F-A9E9-ED244F459827}" sibTransId="{5309CF90-B391-4DE2-8D67-D24E75FD2E4E}"/>
    <dgm:cxn modelId="{E22B615D-A67C-4003-BEAA-D8E898D09B6B}" srcId="{4C9CF1F0-73F6-4E9B-800F-D6A908C0F41A}" destId="{2F325050-226D-40E0-AE5E-747B2EF0D1C9}" srcOrd="0" destOrd="0" parTransId="{00F691D8-C72B-4BAD-96E8-A3E42124C451}" sibTransId="{425101BB-B7C0-4A01-AD8B-D6EC6F9F8C1C}"/>
    <dgm:cxn modelId="{2E89F6F4-91F4-4C7D-9ABF-3024168D6A15}" srcId="{DB4CF8F2-0A72-4E52-AD82-7059440CBC1D}" destId="{C6254D76-FA82-4B05-B1B5-69CF090A68E1}" srcOrd="6" destOrd="0" parTransId="{C6186E7B-1AED-4ACE-A3F3-F4FAE1FFB98A}" sibTransId="{D71DC87F-86BC-4176-8DD3-F3925F82FEEC}"/>
    <dgm:cxn modelId="{A28749C3-0A43-4BF2-AFE8-BDF805FF90D1}" type="presOf" srcId="{BD1A8D3F-3768-4746-8DF5-B0E2C31A6052}" destId="{E466A7E5-826D-4368-9FE8-722330D763B6}" srcOrd="0" destOrd="5" presId="urn:microsoft.com/office/officeart/2005/8/layout/hList1"/>
    <dgm:cxn modelId="{B81E43EC-8D6C-4E4F-AD29-D716D8493EF2}" type="presOf" srcId="{D36F3A66-7C17-4D02-BC2B-6BF24CA0439F}" destId="{E466A7E5-826D-4368-9FE8-722330D763B6}" srcOrd="0" destOrd="0" presId="urn:microsoft.com/office/officeart/2005/8/layout/hList1"/>
    <dgm:cxn modelId="{FBB01972-854D-4625-BEBF-7435D89F82CD}" srcId="{2F325050-226D-40E0-AE5E-747B2EF0D1C9}" destId="{1CD00D14-58A4-4576-BAE1-47F7A9870023}" srcOrd="3" destOrd="0" parTransId="{24629D26-05FC-43A8-887A-0C093FA372FD}" sibTransId="{4A820B04-6586-4B2C-8A7E-8F8FB41157E5}"/>
    <dgm:cxn modelId="{A35E7D48-7E9C-4EA8-935F-957D3F3C90D6}" srcId="{2F325050-226D-40E0-AE5E-747B2EF0D1C9}" destId="{179A1E8B-B276-494A-8171-8F6260F9176F}" srcOrd="1" destOrd="0" parTransId="{C488C019-B6C3-4905-BD2B-A22BC66B2250}" sibTransId="{140B13BC-5D08-4BE1-AEDA-074EED10A161}"/>
    <dgm:cxn modelId="{2057D499-DFBE-46A8-AA96-4C3D9511536F}" type="presOf" srcId="{4C9CF1F0-73F6-4E9B-800F-D6A908C0F41A}" destId="{841E2943-C513-4BCA-A0F5-3FDE2AB41BC7}" srcOrd="0" destOrd="0" presId="urn:microsoft.com/office/officeart/2005/8/layout/hList1"/>
    <dgm:cxn modelId="{488955AA-809C-466A-AA5B-77C291C1093C}" srcId="{DB4CF8F2-0A72-4E52-AD82-7059440CBC1D}" destId="{D36F3A66-7C17-4D02-BC2B-6BF24CA0439F}" srcOrd="0" destOrd="0" parTransId="{D9379BA3-180A-4658-830A-EDFCFE228B6A}" sibTransId="{2553A932-8F21-461A-B562-8D353C36F7BC}"/>
    <dgm:cxn modelId="{DC8946D2-3798-48C5-B07D-C8846B92B0FE}" srcId="{2F325050-226D-40E0-AE5E-747B2EF0D1C9}" destId="{10785F43-0ADF-47A7-B71E-23D3516203D7}" srcOrd="0" destOrd="0" parTransId="{86E39174-70D0-4EE4-82FD-0047D2DAB0B3}" sibTransId="{D5C94544-DB65-4F02-9E4C-1A4E7ED23FCA}"/>
    <dgm:cxn modelId="{C567A07F-43FA-4117-8EE6-16BB6262D0E8}" srcId="{DB4CF8F2-0A72-4E52-AD82-7059440CBC1D}" destId="{C23901BC-9726-4274-B847-A299503EE449}" srcOrd="3" destOrd="0" parTransId="{B6721DBF-9ADB-4ED3-9885-6E1A1703239F}" sibTransId="{F76C1881-A601-4515-BEBB-014A1EEA565F}"/>
    <dgm:cxn modelId="{36A6E6AC-A237-44BE-AE10-A4E807D8A537}" type="presOf" srcId="{10785F43-0ADF-47A7-B71E-23D3516203D7}" destId="{C954E216-6775-4E3B-AE6D-B9A37185BA91}" srcOrd="0" destOrd="0" presId="urn:microsoft.com/office/officeart/2005/8/layout/hList1"/>
    <dgm:cxn modelId="{3962F27A-B6E8-470A-A877-A9E7378DD170}" type="presOf" srcId="{7A93AAD6-8CF1-4145-BE35-DE72477590EA}" destId="{C954E216-6775-4E3B-AE6D-B9A37185BA91}" srcOrd="0" destOrd="4" presId="urn:microsoft.com/office/officeart/2005/8/layout/hList1"/>
    <dgm:cxn modelId="{4FA0E962-4AB0-4394-AC88-31BB89F1C154}" srcId="{DB4CF8F2-0A72-4E52-AD82-7059440CBC1D}" destId="{F5EB5FA8-968B-4C5D-A6D6-5FC085873F16}" srcOrd="1" destOrd="0" parTransId="{7D8F14D9-9755-40D2-8619-A2A3248123C3}" sibTransId="{3A1B5AB2-2D58-4572-845A-377C8EEFFC03}"/>
    <dgm:cxn modelId="{C5701E78-7B2F-401C-BBD9-3E6BEB9EF50F}" type="presOf" srcId="{DB4CF8F2-0A72-4E52-AD82-7059440CBC1D}" destId="{32BD4D11-60B1-4C3A-8655-57A58993F810}" srcOrd="0" destOrd="0" presId="urn:microsoft.com/office/officeart/2005/8/layout/hList1"/>
    <dgm:cxn modelId="{0DE92A1D-56EF-413D-A924-8B426E140A4D}" type="presOf" srcId="{BA6FCC1F-BFA6-4A51-925A-D9AAFAA50D0E}" destId="{C954E216-6775-4E3B-AE6D-B9A37185BA91}" srcOrd="0" destOrd="2" presId="urn:microsoft.com/office/officeart/2005/8/layout/hList1"/>
    <dgm:cxn modelId="{A02E24A3-4D9D-44BC-9852-0F0A815D1DE6}" srcId="{2F325050-226D-40E0-AE5E-747B2EF0D1C9}" destId="{7A93AAD6-8CF1-4145-BE35-DE72477590EA}" srcOrd="4" destOrd="0" parTransId="{08629535-1ACC-4E01-AE48-A3DBC4D066C0}" sibTransId="{00F0FD3E-F3D4-4094-B378-0012CD1F80E8}"/>
    <dgm:cxn modelId="{1F2C6DDD-FEBD-40FE-A936-2D7EC99A18E1}" type="presOf" srcId="{F5EB5FA8-968B-4C5D-A6D6-5FC085873F16}" destId="{E466A7E5-826D-4368-9FE8-722330D763B6}" srcOrd="0" destOrd="1" presId="urn:microsoft.com/office/officeart/2005/8/layout/hList1"/>
    <dgm:cxn modelId="{F4FF728E-857C-4D2C-A036-94A94D58DBC4}" type="presOf" srcId="{C23901BC-9726-4274-B847-A299503EE449}" destId="{E466A7E5-826D-4368-9FE8-722330D763B6}" srcOrd="0" destOrd="3" presId="urn:microsoft.com/office/officeart/2005/8/layout/hList1"/>
    <dgm:cxn modelId="{CA93371E-BBDC-43A5-908D-9A31F267FA44}" type="presOf" srcId="{C6254D76-FA82-4B05-B1B5-69CF090A68E1}" destId="{E466A7E5-826D-4368-9FE8-722330D763B6}" srcOrd="0" destOrd="6" presId="urn:microsoft.com/office/officeart/2005/8/layout/hList1"/>
    <dgm:cxn modelId="{886FC8F5-D167-45BF-BC7D-F8BEF8ED4EF0}" type="presOf" srcId="{1CD00D14-58A4-4576-BAE1-47F7A9870023}" destId="{C954E216-6775-4E3B-AE6D-B9A37185BA91}" srcOrd="0" destOrd="3" presId="urn:microsoft.com/office/officeart/2005/8/layout/hList1"/>
    <dgm:cxn modelId="{5DB9A19C-8E87-4D62-B27D-08297E149956}" srcId="{DB4CF8F2-0A72-4E52-AD82-7059440CBC1D}" destId="{DB8C1CB1-9099-4ED6-96F4-1B721C2CC88C}" srcOrd="4" destOrd="0" parTransId="{71EF0F99-56B5-4288-88AC-170FC69C22AB}" sibTransId="{8F7EA8E3-EF67-49E5-BD15-AF5C7E1F02A4}"/>
    <dgm:cxn modelId="{E485AC35-376E-4C43-BFE1-1EA2216525D6}" type="presOf" srcId="{80075E02-C39A-44ED-AD6F-E59B110FD262}" destId="{E466A7E5-826D-4368-9FE8-722330D763B6}" srcOrd="0" destOrd="2" presId="urn:microsoft.com/office/officeart/2005/8/layout/hList1"/>
    <dgm:cxn modelId="{0AFB1D65-007F-480D-A9B2-D9B7F0FD92E6}" srcId="{2F325050-226D-40E0-AE5E-747B2EF0D1C9}" destId="{BA6FCC1F-BFA6-4A51-925A-D9AAFAA50D0E}" srcOrd="2" destOrd="0" parTransId="{D94C5B8F-C4C0-4DCC-B828-90F5D10E177A}" sibTransId="{9DD5547B-0631-480B-904D-07C4F5C5718A}"/>
    <dgm:cxn modelId="{D66E3310-7617-46CC-B014-DCD4044B07B6}" type="presOf" srcId="{2F325050-226D-40E0-AE5E-747B2EF0D1C9}" destId="{8F2A682F-BF98-465D-B7C4-85A4737B932E}" srcOrd="0" destOrd="0" presId="urn:microsoft.com/office/officeart/2005/8/layout/hList1"/>
    <dgm:cxn modelId="{15101441-53D3-4660-9043-670A3A38CC42}" srcId="{4C9CF1F0-73F6-4E9B-800F-D6A908C0F41A}" destId="{DB4CF8F2-0A72-4E52-AD82-7059440CBC1D}" srcOrd="1" destOrd="0" parTransId="{31CE92F7-10EA-4154-BFD6-0ADD9CB2A1AC}" sibTransId="{A6B76188-7313-42AB-AAA0-E6A22756FC51}"/>
    <dgm:cxn modelId="{8C2F258C-55F1-4A84-83ED-7412BCE2A97C}" type="presOf" srcId="{DB8C1CB1-9099-4ED6-96F4-1B721C2CC88C}" destId="{E466A7E5-826D-4368-9FE8-722330D763B6}" srcOrd="0" destOrd="4" presId="urn:microsoft.com/office/officeart/2005/8/layout/hList1"/>
    <dgm:cxn modelId="{42ABC695-43A1-4D30-8305-A47AE6A3F5DC}" type="presOf" srcId="{179A1E8B-B276-494A-8171-8F6260F9176F}" destId="{C954E216-6775-4E3B-AE6D-B9A37185BA91}" srcOrd="0" destOrd="1" presId="urn:microsoft.com/office/officeart/2005/8/layout/hList1"/>
    <dgm:cxn modelId="{785D02BD-4D48-41ED-A3B2-988CCAB88D59}" srcId="{DB4CF8F2-0A72-4E52-AD82-7059440CBC1D}" destId="{BD1A8D3F-3768-4746-8DF5-B0E2C31A6052}" srcOrd="5" destOrd="0" parTransId="{F7DDDF8C-C8DF-4DCD-A44A-E4FEE9BBB46E}" sibTransId="{677DB44E-D3AB-449C-A8E3-FB91DC7497B5}"/>
    <dgm:cxn modelId="{397CCD15-A5FB-4E76-89A4-5B2605F3FFDF}" type="presParOf" srcId="{841E2943-C513-4BCA-A0F5-3FDE2AB41BC7}" destId="{77A22F86-FE47-463D-AED2-F6F0CF262AAA}" srcOrd="0" destOrd="0" presId="urn:microsoft.com/office/officeart/2005/8/layout/hList1"/>
    <dgm:cxn modelId="{0D7380F3-3FA9-4DB2-856C-0F0FC12C8492}" type="presParOf" srcId="{77A22F86-FE47-463D-AED2-F6F0CF262AAA}" destId="{8F2A682F-BF98-465D-B7C4-85A4737B932E}" srcOrd="0" destOrd="0" presId="urn:microsoft.com/office/officeart/2005/8/layout/hList1"/>
    <dgm:cxn modelId="{BF548EEA-6549-4E62-8E3E-A026F9A08F71}" type="presParOf" srcId="{77A22F86-FE47-463D-AED2-F6F0CF262AAA}" destId="{C954E216-6775-4E3B-AE6D-B9A37185BA91}" srcOrd="1" destOrd="0" presId="urn:microsoft.com/office/officeart/2005/8/layout/hList1"/>
    <dgm:cxn modelId="{D03885CB-AAC0-429B-904A-70BCE78B9F7D}" type="presParOf" srcId="{841E2943-C513-4BCA-A0F5-3FDE2AB41BC7}" destId="{3A8EAFB1-D70A-405C-8671-C79AC6AFA6C3}" srcOrd="1" destOrd="0" presId="urn:microsoft.com/office/officeart/2005/8/layout/hList1"/>
    <dgm:cxn modelId="{08CF902F-0C0B-4524-B522-B239973D8CA8}" type="presParOf" srcId="{841E2943-C513-4BCA-A0F5-3FDE2AB41BC7}" destId="{9FDB8DA9-87FE-4537-AB0A-5F384B5F26CE}" srcOrd="2" destOrd="0" presId="urn:microsoft.com/office/officeart/2005/8/layout/hList1"/>
    <dgm:cxn modelId="{3E9203E3-E982-42B4-AFDB-9C228778CE7A}" type="presParOf" srcId="{9FDB8DA9-87FE-4537-AB0A-5F384B5F26CE}" destId="{32BD4D11-60B1-4C3A-8655-57A58993F810}" srcOrd="0" destOrd="0" presId="urn:microsoft.com/office/officeart/2005/8/layout/hList1"/>
    <dgm:cxn modelId="{4CE8BB17-0975-45A0-A1C1-965C2D3E1FC4}" type="presParOf" srcId="{9FDB8DA9-87FE-4537-AB0A-5F384B5F26CE}" destId="{E466A7E5-826D-4368-9FE8-722330D763B6}" srcOrd="1" destOrd="0" presId="urn:microsoft.com/office/officeart/2005/8/layout/hList1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E5539-995B-4E69-AF00-D33327919021}">
      <dsp:nvSpPr>
        <dsp:cNvPr id="0" name=""/>
        <dsp:cNvSpPr/>
      </dsp:nvSpPr>
      <dsp:spPr>
        <a:xfrm>
          <a:off x="0" y="162454"/>
          <a:ext cx="913880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865766-5F2D-4919-B0D6-E16216C06935}">
      <dsp:nvSpPr>
        <dsp:cNvPr id="0" name=""/>
        <dsp:cNvSpPr/>
      </dsp:nvSpPr>
      <dsp:spPr>
        <a:xfrm>
          <a:off x="453816" y="8743"/>
          <a:ext cx="8676437" cy="44891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798" tIns="0" rIns="24179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</a:rPr>
            <a:t>речь не соответствует возрасту говорящего</a:t>
          </a:r>
          <a:endParaRPr lang="ru-RU" sz="20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475730" y="30657"/>
        <a:ext cx="8632609" cy="405082"/>
      </dsp:txXfrm>
    </dsp:sp>
    <dsp:sp modelId="{7D4517F9-2373-4F3D-9F04-B8D63C0A1CEC}">
      <dsp:nvSpPr>
        <dsp:cNvPr id="0" name=""/>
        <dsp:cNvSpPr/>
      </dsp:nvSpPr>
      <dsp:spPr>
        <a:xfrm>
          <a:off x="0" y="1131823"/>
          <a:ext cx="913880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530FA0-161E-4123-B22B-ED49F7F27873}">
      <dsp:nvSpPr>
        <dsp:cNvPr id="0" name=""/>
        <dsp:cNvSpPr/>
      </dsp:nvSpPr>
      <dsp:spPr>
        <a:xfrm>
          <a:off x="452477" y="774454"/>
          <a:ext cx="8680806" cy="65256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798" tIns="0" rIns="24179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</a:rPr>
            <a:t>нарушения в речи не являются диалектизмами, безграмотностью речи и выражением незнания языка</a:t>
          </a:r>
          <a:endParaRPr lang="ru-RU" sz="20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484333" y="806310"/>
        <a:ext cx="8617094" cy="588857"/>
      </dsp:txXfrm>
    </dsp:sp>
    <dsp:sp modelId="{91958A26-C6CD-4FA7-806A-5C014B85EE63}">
      <dsp:nvSpPr>
        <dsp:cNvPr id="0" name=""/>
        <dsp:cNvSpPr/>
      </dsp:nvSpPr>
      <dsp:spPr>
        <a:xfrm>
          <a:off x="0" y="2371058"/>
          <a:ext cx="913880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D3747-D5B1-4159-A082-F0D8B8C0371C}">
      <dsp:nvSpPr>
        <dsp:cNvPr id="0" name=""/>
        <dsp:cNvSpPr/>
      </dsp:nvSpPr>
      <dsp:spPr>
        <a:xfrm>
          <a:off x="435074" y="1743823"/>
          <a:ext cx="8701489" cy="922435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798" tIns="0" rIns="24179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</a:rPr>
            <a:t>нарушения связанны с отклонениями в функционировании психофизиологических механизмов речи</a:t>
          </a:r>
          <a:endParaRPr lang="ru-RU" sz="20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480104" y="1788853"/>
        <a:ext cx="8611429" cy="832375"/>
      </dsp:txXfrm>
    </dsp:sp>
    <dsp:sp modelId="{21B804D7-DFA2-4F7C-9033-7F3539C55E65}">
      <dsp:nvSpPr>
        <dsp:cNvPr id="0" name=""/>
        <dsp:cNvSpPr/>
      </dsp:nvSpPr>
      <dsp:spPr>
        <a:xfrm>
          <a:off x="0" y="3447360"/>
          <a:ext cx="913880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F70EB2-C030-4465-8836-13C2E6792403}">
      <dsp:nvSpPr>
        <dsp:cNvPr id="0" name=""/>
        <dsp:cNvSpPr/>
      </dsp:nvSpPr>
      <dsp:spPr>
        <a:xfrm>
          <a:off x="454262" y="2983058"/>
          <a:ext cx="8684142" cy="759502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798" tIns="0" rIns="24179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</a:rPr>
            <a:t>нарушения носят устойчивый характер, самостоятельно не исчезают, а закрепляются</a:t>
          </a:r>
          <a:endParaRPr lang="ru-RU" sz="20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491338" y="3020134"/>
        <a:ext cx="8609990" cy="685350"/>
      </dsp:txXfrm>
    </dsp:sp>
    <dsp:sp modelId="{F2519898-6AE0-419A-8A88-ECA916D41702}">
      <dsp:nvSpPr>
        <dsp:cNvPr id="0" name=""/>
        <dsp:cNvSpPr/>
      </dsp:nvSpPr>
      <dsp:spPr>
        <a:xfrm>
          <a:off x="0" y="4385320"/>
          <a:ext cx="913880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CCA632-51A4-47DD-A948-786C3484EF4D}">
      <dsp:nvSpPr>
        <dsp:cNvPr id="0" name=""/>
        <dsp:cNvSpPr/>
      </dsp:nvSpPr>
      <dsp:spPr>
        <a:xfrm>
          <a:off x="448461" y="4059360"/>
          <a:ext cx="8681296" cy="62115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798" tIns="0" rIns="24179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</a:rPr>
            <a:t>нарушения требуют определенного логопедического воздействия в  зависимости от их характера </a:t>
          </a:r>
          <a:endParaRPr lang="ru-RU" sz="20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478783" y="4089682"/>
        <a:ext cx="8620652" cy="560515"/>
      </dsp:txXfrm>
    </dsp:sp>
    <dsp:sp modelId="{A328354C-DD27-442D-A326-628A5179E102}">
      <dsp:nvSpPr>
        <dsp:cNvPr id="0" name=""/>
        <dsp:cNvSpPr/>
      </dsp:nvSpPr>
      <dsp:spPr>
        <a:xfrm>
          <a:off x="0" y="5292520"/>
          <a:ext cx="913880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26BA6-33E6-4436-8796-94FA7B05B0CA}">
      <dsp:nvSpPr>
        <dsp:cNvPr id="0" name=""/>
        <dsp:cNvSpPr/>
      </dsp:nvSpPr>
      <dsp:spPr>
        <a:xfrm>
          <a:off x="454262" y="4997320"/>
          <a:ext cx="8684205" cy="59040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798" tIns="0" rIns="24179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</a:rPr>
            <a:t>нарушения оказывают отрицательное влияние на дальнейшее психическое развитие ребенка</a:t>
          </a:r>
          <a:endParaRPr lang="ru-RU" sz="20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483083" y="5026141"/>
        <a:ext cx="8626563" cy="53275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8B4FB-0BC8-4DD2-A96B-0F3EFD9C6EF2}">
      <dsp:nvSpPr>
        <dsp:cNvPr id="0" name=""/>
        <dsp:cNvSpPr/>
      </dsp:nvSpPr>
      <dsp:spPr>
        <a:xfrm rot="5400000">
          <a:off x="1025386" y="1506418"/>
          <a:ext cx="1347021" cy="153353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744039-D90A-42DC-93A2-5ED99F889DF1}">
      <dsp:nvSpPr>
        <dsp:cNvPr id="0" name=""/>
        <dsp:cNvSpPr/>
      </dsp:nvSpPr>
      <dsp:spPr>
        <a:xfrm>
          <a:off x="668507" y="13218"/>
          <a:ext cx="2267591" cy="1587240"/>
        </a:xfrm>
        <a:prstGeom prst="roundRect">
          <a:avLst>
            <a:gd name="adj" fmla="val 1667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25000"/>
                </a:schemeClr>
              </a:solidFill>
            </a:rPr>
            <a:t>Первичные нарушения речи</a:t>
          </a:r>
          <a:endParaRPr lang="ru-RU" sz="28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746004" y="90715"/>
        <a:ext cx="2112597" cy="1432246"/>
      </dsp:txXfrm>
    </dsp:sp>
    <dsp:sp modelId="{4BBDCD9A-8603-4C46-B939-B12E1D39C6AB}">
      <dsp:nvSpPr>
        <dsp:cNvPr id="0" name=""/>
        <dsp:cNvSpPr/>
      </dsp:nvSpPr>
      <dsp:spPr>
        <a:xfrm>
          <a:off x="2938292" y="129306"/>
          <a:ext cx="4532545" cy="1282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нарушения вытекающие из биологического характера болезни</a:t>
          </a:r>
          <a:endParaRPr lang="ru-RU" sz="2400" kern="1200" dirty="0"/>
        </a:p>
      </dsp:txBody>
      <dsp:txXfrm>
        <a:off x="2938292" y="129306"/>
        <a:ext cx="4532545" cy="1282877"/>
      </dsp:txXfrm>
    </dsp:sp>
    <dsp:sp modelId="{501546B5-8FA9-4A75-A155-951DEB8487FD}">
      <dsp:nvSpPr>
        <dsp:cNvPr id="0" name=""/>
        <dsp:cNvSpPr/>
      </dsp:nvSpPr>
      <dsp:spPr>
        <a:xfrm>
          <a:off x="2421954" y="1934190"/>
          <a:ext cx="2267591" cy="1587240"/>
        </a:xfrm>
        <a:prstGeom prst="roundRect">
          <a:avLst>
            <a:gd name="adj" fmla="val 1667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25000"/>
                </a:schemeClr>
              </a:solidFill>
            </a:rPr>
            <a:t>Вторичные нарушения речи</a:t>
          </a:r>
          <a:endParaRPr lang="ru-RU" sz="28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2499451" y="2011687"/>
        <a:ext cx="2112597" cy="1432246"/>
      </dsp:txXfrm>
    </dsp:sp>
    <dsp:sp modelId="{4A67887D-5560-4963-A71C-F84964816393}">
      <dsp:nvSpPr>
        <dsp:cNvPr id="0" name=""/>
        <dsp:cNvSpPr/>
      </dsp:nvSpPr>
      <dsp:spPr>
        <a:xfrm>
          <a:off x="4672734" y="1802524"/>
          <a:ext cx="4041338" cy="18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нарушения возникающие опосредованно под  влиянием первичного дефекта в процессе роста и развития</a:t>
          </a:r>
          <a:endParaRPr lang="ru-RU" sz="2400" kern="1200" dirty="0"/>
        </a:p>
      </dsp:txBody>
      <dsp:txXfrm>
        <a:off x="4672734" y="1802524"/>
        <a:ext cx="4041338" cy="18355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C9D77-8BA9-4DD4-A14D-E3BCCA4123E3}">
      <dsp:nvSpPr>
        <dsp:cNvPr id="0" name=""/>
        <dsp:cNvSpPr/>
      </dsp:nvSpPr>
      <dsp:spPr>
        <a:xfrm>
          <a:off x="0" y="37597"/>
          <a:ext cx="8784976" cy="81899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chemeClr val="bg2">
                  <a:lumMod val="25000"/>
                </a:schemeClr>
              </a:solidFill>
            </a:rPr>
            <a:t>Нарушение речи</a:t>
          </a:r>
          <a:endParaRPr lang="ru-RU" sz="35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9980" y="77577"/>
        <a:ext cx="8705016" cy="739039"/>
      </dsp:txXfrm>
    </dsp:sp>
    <dsp:sp modelId="{F4C2194C-01ED-46FA-B202-3C11CC9301AF}">
      <dsp:nvSpPr>
        <dsp:cNvPr id="0" name=""/>
        <dsp:cNvSpPr/>
      </dsp:nvSpPr>
      <dsp:spPr>
        <a:xfrm>
          <a:off x="0" y="856597"/>
          <a:ext cx="8784976" cy="1557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923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700" kern="1200" dirty="0" smtClean="0"/>
            <a:t>отклонение от нормы (расстройство), вызванное изменениями в строении или работе речевой или слуховой системы или задержкой общего психического развития ребенка</a:t>
          </a:r>
          <a:endParaRPr lang="ru-RU" sz="2700" kern="1200" dirty="0"/>
        </a:p>
      </dsp:txBody>
      <dsp:txXfrm>
        <a:off x="0" y="856597"/>
        <a:ext cx="8784976" cy="1557674"/>
      </dsp:txXfrm>
    </dsp:sp>
    <dsp:sp modelId="{D9C42ADF-B5AD-4CB8-8C2F-B66894F04E10}">
      <dsp:nvSpPr>
        <dsp:cNvPr id="0" name=""/>
        <dsp:cNvSpPr/>
      </dsp:nvSpPr>
      <dsp:spPr>
        <a:xfrm>
          <a:off x="0" y="2414272"/>
          <a:ext cx="8784976" cy="81899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chemeClr val="bg2">
                  <a:lumMod val="25000"/>
                </a:schemeClr>
              </a:solidFill>
            </a:rPr>
            <a:t>Недоразвитие речи</a:t>
          </a:r>
          <a:endParaRPr lang="ru-RU" sz="35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9980" y="2454252"/>
        <a:ext cx="8705016" cy="739039"/>
      </dsp:txXfrm>
    </dsp:sp>
    <dsp:sp modelId="{B587A2A4-BF34-46DB-9C4B-757E97E4C563}">
      <dsp:nvSpPr>
        <dsp:cNvPr id="0" name=""/>
        <dsp:cNvSpPr/>
      </dsp:nvSpPr>
      <dsp:spPr>
        <a:xfrm>
          <a:off x="0" y="3233272"/>
          <a:ext cx="8784976" cy="1195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923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700" kern="1200" dirty="0" smtClean="0"/>
            <a:t>предполагает качественно более низкий уровень </a:t>
          </a:r>
          <a:r>
            <a:rPr lang="ru-RU" sz="2700" kern="1200" dirty="0" err="1" smtClean="0"/>
            <a:t>сформированности</a:t>
          </a:r>
          <a:r>
            <a:rPr lang="ru-RU" sz="2700" kern="1200" dirty="0" smtClean="0"/>
            <a:t> той или иной речевой функции или речевой  системы в целом</a:t>
          </a:r>
          <a:endParaRPr lang="ru-RU" sz="2700" kern="1200" dirty="0"/>
        </a:p>
      </dsp:txBody>
      <dsp:txXfrm>
        <a:off x="0" y="3233272"/>
        <a:ext cx="8784976" cy="1195424"/>
      </dsp:txXfrm>
    </dsp:sp>
    <dsp:sp modelId="{41164939-6964-4BBC-8DFF-07A53A2CA5E3}">
      <dsp:nvSpPr>
        <dsp:cNvPr id="0" name=""/>
        <dsp:cNvSpPr/>
      </dsp:nvSpPr>
      <dsp:spPr>
        <a:xfrm>
          <a:off x="0" y="4428697"/>
          <a:ext cx="8784976" cy="81899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chemeClr val="bg2">
                  <a:lumMod val="25000"/>
                </a:schemeClr>
              </a:solidFill>
            </a:rPr>
            <a:t>Задержка речевого развития</a:t>
          </a:r>
          <a:endParaRPr lang="ru-RU" sz="35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9980" y="4468677"/>
        <a:ext cx="8705016" cy="739039"/>
      </dsp:txXfrm>
    </dsp:sp>
    <dsp:sp modelId="{09CA6820-6FAA-4673-AD60-44F6C7B5783F}">
      <dsp:nvSpPr>
        <dsp:cNvPr id="0" name=""/>
        <dsp:cNvSpPr/>
      </dsp:nvSpPr>
      <dsp:spPr>
        <a:xfrm>
          <a:off x="0" y="5247697"/>
          <a:ext cx="8784976" cy="1195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923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700" kern="1200" dirty="0" smtClean="0"/>
            <a:t>временное обратимое состояние, при котором наблюдается </a:t>
          </a:r>
          <a:r>
            <a:rPr lang="ru-RU" sz="2700" kern="1200" dirty="0" err="1" smtClean="0"/>
            <a:t>несформированность</a:t>
          </a:r>
          <a:r>
            <a:rPr lang="ru-RU" sz="2700" kern="1200" dirty="0" smtClean="0"/>
            <a:t> всех сторон речи, задержка темпов её формирования</a:t>
          </a:r>
          <a:endParaRPr lang="ru-RU" sz="2700" kern="1200" dirty="0"/>
        </a:p>
      </dsp:txBody>
      <dsp:txXfrm>
        <a:off x="0" y="5247697"/>
        <a:ext cx="8784976" cy="11954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30827-68FE-4161-90F3-DA25D76FCC42}">
      <dsp:nvSpPr>
        <dsp:cNvPr id="0" name=""/>
        <dsp:cNvSpPr/>
      </dsp:nvSpPr>
      <dsp:spPr>
        <a:xfrm>
          <a:off x="0" y="158688"/>
          <a:ext cx="8784976" cy="63180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chemeClr val="bg2">
                  <a:lumMod val="25000"/>
                </a:schemeClr>
              </a:solidFill>
            </a:rPr>
            <a:t>Отсутствие звука</a:t>
          </a:r>
          <a:endParaRPr lang="ru-RU" sz="27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0842" y="189530"/>
        <a:ext cx="8723292" cy="570116"/>
      </dsp:txXfrm>
    </dsp:sp>
    <dsp:sp modelId="{588EB53B-1CA2-4D24-923A-78AA85A7EC2C}">
      <dsp:nvSpPr>
        <dsp:cNvPr id="0" name=""/>
        <dsp:cNvSpPr/>
      </dsp:nvSpPr>
      <dsp:spPr>
        <a:xfrm>
          <a:off x="0" y="790488"/>
          <a:ext cx="8784976" cy="922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92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dirty="0" smtClean="0"/>
            <a:t>связано с </a:t>
          </a:r>
          <a:r>
            <a:rPr lang="ru-RU" sz="2100" kern="1200" dirty="0" err="1" smtClean="0"/>
            <a:t>несформированностью</a:t>
          </a:r>
          <a:r>
            <a:rPr lang="ru-RU" sz="2100" kern="1200" dirty="0" smtClean="0"/>
            <a:t> специфических речевых умений произвольно принимать позиции артикуляторных органов, необходимые для произношения звуков</a:t>
          </a:r>
          <a:endParaRPr lang="ru-RU" sz="2100" kern="1200" dirty="0"/>
        </a:p>
      </dsp:txBody>
      <dsp:txXfrm>
        <a:off x="0" y="790488"/>
        <a:ext cx="8784976" cy="922184"/>
      </dsp:txXfrm>
    </dsp:sp>
    <dsp:sp modelId="{81FEAF7A-6D32-4169-8475-871299C1F595}">
      <dsp:nvSpPr>
        <dsp:cNvPr id="0" name=""/>
        <dsp:cNvSpPr/>
      </dsp:nvSpPr>
      <dsp:spPr>
        <a:xfrm>
          <a:off x="0" y="1712674"/>
          <a:ext cx="8784976" cy="63180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chemeClr val="bg2">
                  <a:lumMod val="25000"/>
                </a:schemeClr>
              </a:solidFill>
            </a:rPr>
            <a:t>Смешения (</a:t>
          </a:r>
          <a:r>
            <a:rPr lang="ru-RU" sz="2700" kern="1200" dirty="0" err="1" smtClean="0">
              <a:solidFill>
                <a:schemeClr val="bg2">
                  <a:lumMod val="25000"/>
                </a:schemeClr>
              </a:solidFill>
            </a:rPr>
            <a:t>взаимозамены</a:t>
          </a:r>
          <a:r>
            <a:rPr lang="ru-RU" sz="2700" kern="1200" dirty="0" smtClean="0">
              <a:solidFill>
                <a:schemeClr val="bg2">
                  <a:lumMod val="25000"/>
                </a:schemeClr>
              </a:solidFill>
            </a:rPr>
            <a:t>) звуков</a:t>
          </a:r>
          <a:endParaRPr lang="ru-RU" sz="27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0842" y="1743516"/>
        <a:ext cx="8723292" cy="570116"/>
      </dsp:txXfrm>
    </dsp:sp>
    <dsp:sp modelId="{AA5A28D3-2A5C-4CDD-9805-DD9CCB2A13B7}">
      <dsp:nvSpPr>
        <dsp:cNvPr id="0" name=""/>
        <dsp:cNvSpPr/>
      </dsp:nvSpPr>
      <dsp:spPr>
        <a:xfrm>
          <a:off x="0" y="2344474"/>
          <a:ext cx="8784976" cy="628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92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dirty="0" err="1" smtClean="0"/>
            <a:t>сформированны</a:t>
          </a:r>
          <a:r>
            <a:rPr lang="ru-RU" sz="2100" kern="1200" dirty="0" smtClean="0"/>
            <a:t> все артикуляторные позиции, но нет умения правильно осуществлять выбор артикуляционной позиции</a:t>
          </a:r>
          <a:endParaRPr lang="ru-RU" sz="2100" kern="1200" dirty="0"/>
        </a:p>
      </dsp:txBody>
      <dsp:txXfrm>
        <a:off x="0" y="2344474"/>
        <a:ext cx="8784976" cy="628762"/>
      </dsp:txXfrm>
    </dsp:sp>
    <dsp:sp modelId="{1BE9C597-DBB7-44B0-A622-7B64DC4F6BDF}">
      <dsp:nvSpPr>
        <dsp:cNvPr id="0" name=""/>
        <dsp:cNvSpPr/>
      </dsp:nvSpPr>
      <dsp:spPr>
        <a:xfrm>
          <a:off x="0" y="2973236"/>
          <a:ext cx="8784976" cy="63180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chemeClr val="bg2">
                  <a:lumMod val="25000"/>
                </a:schemeClr>
              </a:solidFill>
            </a:rPr>
            <a:t>Искажение звуков</a:t>
          </a:r>
          <a:endParaRPr lang="ru-RU" sz="27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0842" y="3004078"/>
        <a:ext cx="8723292" cy="570116"/>
      </dsp:txXfrm>
    </dsp:sp>
    <dsp:sp modelId="{8A356E69-E3E9-4517-8AE1-EA033D7F89CF}">
      <dsp:nvSpPr>
        <dsp:cNvPr id="0" name=""/>
        <dsp:cNvSpPr/>
      </dsp:nvSpPr>
      <dsp:spPr>
        <a:xfrm>
          <a:off x="0" y="3605036"/>
          <a:ext cx="8784976" cy="628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92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dirty="0" smtClean="0"/>
            <a:t>ненормирован­ного воспроизведения звуков в силу неправильно сформированных отдельных артикуляционных позиций</a:t>
          </a:r>
          <a:endParaRPr lang="ru-RU" sz="2100" kern="1200" dirty="0"/>
        </a:p>
      </dsp:txBody>
      <dsp:txXfrm>
        <a:off x="0" y="3605036"/>
        <a:ext cx="8784976" cy="6287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E48778-89DC-49A0-A728-5E6B682B96AD}">
      <dsp:nvSpPr>
        <dsp:cNvPr id="0" name=""/>
        <dsp:cNvSpPr/>
      </dsp:nvSpPr>
      <dsp:spPr>
        <a:xfrm>
          <a:off x="1507259" y="1013844"/>
          <a:ext cx="2822801" cy="18828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i="0" kern="1200" dirty="0" smtClean="0"/>
            <a:t>фонемати­ческие нарушения (</a:t>
          </a:r>
          <a:r>
            <a:rPr lang="ru-RU" sz="2200" i="0" kern="1200" dirty="0" err="1" smtClean="0"/>
            <a:t>Р.Е.Левина</a:t>
          </a:r>
          <a:r>
            <a:rPr lang="ru-RU" sz="2200" i="0" kern="1200" dirty="0" smtClean="0"/>
            <a:t>)</a:t>
          </a:r>
          <a:endParaRPr lang="ru-RU" sz="2200" i="0" kern="1200" dirty="0"/>
        </a:p>
      </dsp:txBody>
      <dsp:txXfrm>
        <a:off x="1958907" y="1013844"/>
        <a:ext cx="2371153" cy="1882808"/>
      </dsp:txXfrm>
    </dsp:sp>
    <dsp:sp modelId="{E94F0AB3-FE9A-410A-8703-912CE2A216FE}">
      <dsp:nvSpPr>
        <dsp:cNvPr id="0" name=""/>
        <dsp:cNvSpPr/>
      </dsp:nvSpPr>
      <dsp:spPr>
        <a:xfrm>
          <a:off x="1507259" y="2896653"/>
          <a:ext cx="2822801" cy="18828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i="0" kern="1200" dirty="0" smtClean="0"/>
            <a:t>фонологические нарушения (</a:t>
          </a:r>
          <a:r>
            <a:rPr lang="ru-RU" sz="2200" i="0" kern="1200" dirty="0" err="1" smtClean="0"/>
            <a:t>Ф.Ф.Рау</a:t>
          </a:r>
          <a:r>
            <a:rPr lang="ru-RU" sz="2200" i="0" kern="1200" dirty="0" smtClean="0"/>
            <a:t>)</a:t>
          </a:r>
          <a:endParaRPr lang="ru-RU" sz="2200" i="0" kern="1200" dirty="0"/>
        </a:p>
      </dsp:txBody>
      <dsp:txXfrm>
        <a:off x="1958907" y="2896653"/>
        <a:ext cx="2371153" cy="1882808"/>
      </dsp:txXfrm>
    </dsp:sp>
    <dsp:sp modelId="{95E71561-BE39-4859-A4F3-B721C05C03A3}">
      <dsp:nvSpPr>
        <dsp:cNvPr id="0" name=""/>
        <dsp:cNvSpPr/>
      </dsp:nvSpPr>
      <dsp:spPr>
        <a:xfrm>
          <a:off x="1764" y="261097"/>
          <a:ext cx="1881867" cy="1881867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</a:rPr>
            <a:t>Замены и смешения звуков</a:t>
          </a:r>
          <a:endParaRPr lang="ru-RU" sz="20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277357" y="536690"/>
        <a:ext cx="1330681" cy="1330681"/>
      </dsp:txXfrm>
    </dsp:sp>
    <dsp:sp modelId="{C90E1BC2-38E8-466E-BCAE-D0F8763CB9D8}">
      <dsp:nvSpPr>
        <dsp:cNvPr id="0" name=""/>
        <dsp:cNvSpPr/>
      </dsp:nvSpPr>
      <dsp:spPr>
        <a:xfrm>
          <a:off x="6211929" y="1013844"/>
          <a:ext cx="2822801" cy="18828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i="0" kern="1200" dirty="0" smtClean="0"/>
            <a:t>фонетические нарушения (</a:t>
          </a:r>
          <a:r>
            <a:rPr lang="ru-RU" sz="2200" i="0" kern="1200" dirty="0" err="1" smtClean="0"/>
            <a:t>Ф.Ф.Рау</a:t>
          </a:r>
          <a:r>
            <a:rPr lang="ru-RU" sz="2200" i="0" kern="1200" dirty="0" smtClean="0"/>
            <a:t>)</a:t>
          </a:r>
          <a:endParaRPr lang="ru-RU" sz="2200" i="0" kern="1200" dirty="0"/>
        </a:p>
      </dsp:txBody>
      <dsp:txXfrm>
        <a:off x="6663577" y="1013844"/>
        <a:ext cx="2371153" cy="1882808"/>
      </dsp:txXfrm>
    </dsp:sp>
    <dsp:sp modelId="{2FAB1B77-4C0A-4234-8535-BBA456CCD2BC}">
      <dsp:nvSpPr>
        <dsp:cNvPr id="0" name=""/>
        <dsp:cNvSpPr/>
      </dsp:nvSpPr>
      <dsp:spPr>
        <a:xfrm>
          <a:off x="6211929" y="2896653"/>
          <a:ext cx="2822801" cy="18828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i="0" kern="1200" dirty="0" err="1" smtClean="0"/>
            <a:t>антропофони-ческие</a:t>
          </a:r>
          <a:r>
            <a:rPr lang="ru-RU" sz="2200" i="0" kern="1200" dirty="0" smtClean="0"/>
            <a:t> нарушения</a:t>
          </a:r>
          <a:endParaRPr lang="ru-RU" sz="2200" i="0" kern="1200" dirty="0"/>
        </a:p>
      </dsp:txBody>
      <dsp:txXfrm>
        <a:off x="6663577" y="2896653"/>
        <a:ext cx="2371153" cy="1882808"/>
      </dsp:txXfrm>
    </dsp:sp>
    <dsp:sp modelId="{2FCB7E4E-87E8-4680-BCE8-0BB4FF0AD7AE}">
      <dsp:nvSpPr>
        <dsp:cNvPr id="0" name=""/>
        <dsp:cNvSpPr/>
      </dsp:nvSpPr>
      <dsp:spPr>
        <a:xfrm>
          <a:off x="4706434" y="261097"/>
          <a:ext cx="1881867" cy="1881867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</a:rPr>
            <a:t>Искажения звуков</a:t>
          </a:r>
          <a:endParaRPr lang="ru-RU" sz="20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4982027" y="536690"/>
        <a:ext cx="1330681" cy="13306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503E9-D3DA-452D-A454-5B94475EFAA4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74373-CDCF-44E5-8A25-A037CC640A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E8CC8-30FA-4F97-94D0-312342E2B04B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6BF5E-84F4-4309-A4A4-ED5029008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DC9D7-F138-461A-B36D-EFD5761600F2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BDDAC-F49C-4E8C-8FBB-A71DDABF6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2D9C-4B18-4002-8ACD-41FA0920FBE5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27BCA-474B-4A82-98C3-630A70E80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CB2E3-1CD4-4249-A748-6537F8050038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A27CF-94D9-4365-9452-E515E8BF9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EACC2-76F1-4C9B-93F9-92B9AC600945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688B1-9E7B-4E11-B919-6036E41F6B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CE57E-2CDE-4138-842B-90137AB11B6A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51E89-1DB7-41AB-B3B0-00F31BB31F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00C55-BE70-4895-A550-DDB298E2586A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EAA00-B6CE-4C4E-B3A1-5D97B80E4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BC824-6E0E-4A07-A760-4435206CE905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7CB9D-824D-4AB7-8394-939535B17F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B3F65-6F1F-4D42-B092-A02107D566A0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1E7B3-20C5-4FF0-AC64-C21605441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8139-8DD7-4990-B90B-831EF807CD2C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7A5E0-CC58-4E59-AB0A-E769E9556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AFA209-CF7F-41A1-AF71-9FA7E2B0350C}" type="datetimeFigureOut">
              <a:rPr lang="ru-RU"/>
              <a:pPr>
                <a:defRPr/>
              </a:pPr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1BF596-12BA-484C-83AD-B43CAF6430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4612" y="4286256"/>
            <a:ext cx="6170634" cy="2214578"/>
          </a:xfrm>
        </p:spPr>
        <p:txBody>
          <a:bodyPr rtlCol="0">
            <a:normAutofit fontScale="85000" lnSpcReduction="10000"/>
          </a:bodyPr>
          <a:lstStyle/>
          <a:p>
            <a:pPr algn="r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 err="1" smtClean="0">
                <a:solidFill>
                  <a:schemeClr val="tx1"/>
                </a:solidFill>
              </a:rPr>
              <a:t>Гончарова-Тверская</a:t>
            </a:r>
            <a:r>
              <a:rPr lang="ru-RU" sz="2400" b="1" dirty="0" smtClean="0">
                <a:solidFill>
                  <a:schemeClr val="tx1"/>
                </a:solidFill>
              </a:rPr>
              <a:t> Ольга Николаевна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Заведующий кафедрой логопедии и коммуникативных технологий ПГГПУ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Кандидат педагогических наук, доцент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Заслуженный работник сферы образования РФ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Директор центра патологии речи ФГБОУ ВО ПГГПУ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1" y="1196752"/>
            <a:ext cx="8892480" cy="3672409"/>
          </a:xfrm>
        </p:spPr>
        <p:txBody>
          <a:bodyPr/>
          <a:lstStyle/>
          <a:p>
            <a:pPr marL="18288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b="0" dirty="0" smtClean="0"/>
              <a:t>Коррекция произношения у детей дошкольного возраста</a:t>
            </a:r>
            <a:endParaRPr lang="ru-RU" dirty="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357166"/>
            <a:ext cx="67360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Нарушения </a:t>
            </a:r>
            <a:r>
              <a:rPr lang="ru-RU" sz="3200" b="1" dirty="0" smtClean="0"/>
              <a:t>звукопроизношения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1142984"/>
            <a:ext cx="7143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err="1" smtClean="0"/>
              <a:t>Дислалия</a:t>
            </a:r>
            <a:endParaRPr lang="ru-RU" sz="3600" b="1" dirty="0" smtClean="0"/>
          </a:p>
          <a:p>
            <a:pPr>
              <a:buFont typeface="Arial" pitchFamily="34" charset="0"/>
              <a:buChar char="•"/>
            </a:pPr>
            <a:r>
              <a:rPr lang="ru-RU" sz="3600" b="1" dirty="0" err="1" smtClean="0"/>
              <a:t>Ринолалия</a:t>
            </a:r>
            <a:endParaRPr lang="ru-RU" sz="3600" b="1" dirty="0" smtClean="0"/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Дизартрия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Алалия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Отдельные формы афазии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err="1" smtClean="0"/>
              <a:t>Неврозоподобное</a:t>
            </a:r>
            <a:r>
              <a:rPr lang="ru-RU" sz="3600" b="1" dirty="0" smtClean="0"/>
              <a:t> заикание</a:t>
            </a: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1928802"/>
            <a:ext cx="3894964" cy="1280338"/>
          </a:xfrm>
        </p:spPr>
        <p:txBody>
          <a:bodyPr/>
          <a:lstStyle/>
          <a:p>
            <a:pPr>
              <a:buNone/>
            </a:pPr>
            <a:r>
              <a:rPr lang="ru-RU" sz="5400" dirty="0" err="1" smtClean="0"/>
              <a:t>Дислалия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4365104"/>
            <a:ext cx="7350022" cy="2228285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нарушение звукопроизношения при нормальном слухе и сохранной иннервации речевого аппарата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2448272" cy="373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6512511" cy="11430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Виды </a:t>
            </a:r>
            <a:r>
              <a:rPr lang="ru-RU" dirty="0" err="1" smtClean="0"/>
              <a:t>дислалий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754099991"/>
              </p:ext>
            </p:extLst>
          </p:nvPr>
        </p:nvGraphicFramePr>
        <p:xfrm>
          <a:off x="0" y="1000108"/>
          <a:ext cx="9144000" cy="585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Сравнение форм </a:t>
            </a:r>
            <a:r>
              <a:rPr lang="ru-RU" dirty="0" err="1" smtClean="0"/>
              <a:t>дислалий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8316575"/>
              </p:ext>
            </p:extLst>
          </p:nvPr>
        </p:nvGraphicFramePr>
        <p:xfrm>
          <a:off x="0" y="692696"/>
          <a:ext cx="9144000" cy="60981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48000"/>
                <a:gridCol w="3048000"/>
                <a:gridCol w="3048000"/>
              </a:tblGrid>
              <a:tr h="76227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Признак</a:t>
                      </a: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Функциональная </a:t>
                      </a:r>
                      <a:r>
                        <a:rPr lang="ru-RU" sz="24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дислалия</a:t>
                      </a:r>
                      <a:endParaRPr lang="ru-RU" sz="2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Механическая </a:t>
                      </a:r>
                      <a:endParaRPr lang="ru-RU" sz="2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дислалия</a:t>
                      </a:r>
                      <a:endParaRPr lang="ru-RU" sz="2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/>
                </a:tc>
              </a:tr>
              <a:tr h="50818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возникают в возрасте</a:t>
                      </a:r>
                      <a:endParaRPr lang="ru-RU" sz="2400" u="none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в детском возрасте</a:t>
                      </a: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в любом возрасте</a:t>
                      </a:r>
                    </a:p>
                  </a:txBody>
                  <a:tcPr marL="66805" marR="66805" marT="0" marB="0"/>
                </a:tc>
              </a:tr>
              <a:tr h="1524542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240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ричины</a:t>
                      </a:r>
                      <a:endParaRPr lang="ru-RU" sz="2400" u="none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биологические и социальные</a:t>
                      </a: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биологические 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повреждение периферического речевого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аппарата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/>
                </a:tc>
              </a:tr>
              <a:tr h="1270452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</a:t>
                      </a:r>
                      <a:r>
                        <a:rPr lang="ru-RU" sz="240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оличество </a:t>
                      </a:r>
                      <a:r>
                        <a:rPr lang="ru-RU" sz="24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звуков с дефектным произношением</a:t>
                      </a: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один или несколько звуков</a:t>
                      </a: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некоторые группы звуков</a:t>
                      </a:r>
                    </a:p>
                  </a:txBody>
                  <a:tcPr marL="66805" marR="66805" marT="0" marB="0"/>
                </a:tc>
              </a:tr>
              <a:tr h="101636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240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иды </a:t>
                      </a:r>
                      <a:r>
                        <a:rPr lang="ru-RU" sz="24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нарушений</a:t>
                      </a: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искажения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, замены, смешения, пропуски</a:t>
                      </a: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искажения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отсутсвие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/>
                </a:tc>
              </a:tr>
              <a:tr h="101636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ru-RU" sz="2400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етоды </a:t>
                      </a:r>
                      <a:r>
                        <a:rPr lang="ru-RU" sz="2400" u="none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коррекции</a:t>
                      </a: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педагогические</a:t>
                      </a:r>
                    </a:p>
                  </a:txBody>
                  <a:tcPr marL="66805" marR="66805" marT="0" marB="0"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хирургические, педагогические</a:t>
                      </a:r>
                    </a:p>
                  </a:txBody>
                  <a:tcPr marL="66805" marR="6680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6512511" cy="1143000"/>
          </a:xfrm>
        </p:spPr>
        <p:txBody>
          <a:bodyPr/>
          <a:lstStyle/>
          <a:p>
            <a:pPr algn="ctr">
              <a:buNone/>
            </a:pPr>
            <a:r>
              <a:rPr lang="ru-RU" dirty="0" err="1" smtClean="0"/>
              <a:t>Ринолалия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1142984"/>
            <a:ext cx="8715436" cy="5715016"/>
          </a:xfrm>
        </p:spPr>
        <p:txBody>
          <a:bodyPr>
            <a:noAutofit/>
          </a:bodyPr>
          <a:lstStyle/>
          <a:p>
            <a:r>
              <a:rPr lang="ru-RU" sz="2800" dirty="0" smtClean="0"/>
              <a:t>(от греч. </a:t>
            </a:r>
            <a:r>
              <a:rPr lang="ru-RU" sz="2800" dirty="0" err="1" smtClean="0"/>
              <a:t>rhinos</a:t>
            </a:r>
            <a:r>
              <a:rPr lang="ru-RU" sz="2800" dirty="0" smtClean="0"/>
              <a:t> — нос, </a:t>
            </a:r>
            <a:r>
              <a:rPr lang="ru-RU" sz="2800" dirty="0" err="1" smtClean="0"/>
              <a:t>lalia</a:t>
            </a:r>
            <a:r>
              <a:rPr lang="ru-RU" sz="2800" dirty="0" smtClean="0"/>
              <a:t> — речь) — нарушение тембра голоса и звукопроизношения, обусловленное анатомо-физиологическими дефектами речевого аппарата</a:t>
            </a:r>
          </a:p>
          <a:p>
            <a:r>
              <a:rPr lang="ru-RU" sz="2800" dirty="0" smtClean="0"/>
              <a:t>речевое нарушение, выражающееся в расстройстве артикуляции и фонации звуков речи</a:t>
            </a:r>
          </a:p>
          <a:p>
            <a:r>
              <a:rPr lang="ru-RU" sz="2800" dirty="0"/>
              <a:t>д</a:t>
            </a:r>
            <a:r>
              <a:rPr lang="ru-RU" sz="2800" dirty="0" smtClean="0"/>
              <a:t>ля </a:t>
            </a:r>
            <a:r>
              <a:rPr lang="ru-RU" sz="2800" dirty="0" err="1" smtClean="0"/>
              <a:t>ринолалии</a:t>
            </a:r>
            <a:r>
              <a:rPr lang="ru-RU" sz="2800" dirty="0" smtClean="0"/>
              <a:t> характерно патологическое изменение </a:t>
            </a:r>
            <a:r>
              <a:rPr lang="ru-RU" sz="2800" dirty="0" err="1" smtClean="0"/>
              <a:t>резонирования</a:t>
            </a:r>
            <a:r>
              <a:rPr lang="ru-RU" sz="2800" dirty="0" smtClean="0"/>
              <a:t> носовой полости во время фонации, следствием чего является </a:t>
            </a:r>
            <a:r>
              <a:rPr lang="ru-RU" sz="2800" dirty="0" err="1" smtClean="0"/>
              <a:t>назальность</a:t>
            </a:r>
            <a:r>
              <a:rPr lang="ru-RU" sz="2800" dirty="0" smtClean="0"/>
              <a:t> речи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012577" cy="1143000"/>
          </a:xfrm>
        </p:spPr>
        <p:txBody>
          <a:bodyPr/>
          <a:lstStyle/>
          <a:p>
            <a:pPr algn="ctr">
              <a:buNone/>
            </a:pPr>
            <a:r>
              <a:rPr lang="ru-RU" sz="4800" dirty="0" smtClean="0"/>
              <a:t>Формы </a:t>
            </a:r>
            <a:r>
              <a:rPr lang="ru-RU" sz="4800" dirty="0" err="1" smtClean="0"/>
              <a:t>ринолалии</a:t>
            </a:r>
            <a:endParaRPr lang="ru-RU" sz="48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462120477"/>
              </p:ext>
            </p:extLst>
          </p:nvPr>
        </p:nvGraphicFramePr>
        <p:xfrm>
          <a:off x="142844" y="1142984"/>
          <a:ext cx="9001156" cy="571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1472" y="214290"/>
            <a:ext cx="8572528" cy="1143000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Органические причины </a:t>
            </a:r>
            <a:r>
              <a:rPr lang="ru-RU" sz="3600" dirty="0" err="1" smtClean="0"/>
              <a:t>ринолалии</a:t>
            </a:r>
            <a:endParaRPr lang="ru-RU" sz="36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774951485"/>
              </p:ext>
            </p:extLst>
          </p:nvPr>
        </p:nvGraphicFramePr>
        <p:xfrm>
          <a:off x="0" y="785794"/>
          <a:ext cx="9144000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5720" y="0"/>
            <a:ext cx="8429684" cy="1143000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Функциональные причины </a:t>
            </a:r>
            <a:r>
              <a:rPr lang="ru-RU" sz="3600" dirty="0" err="1" smtClean="0"/>
              <a:t>ринолалии</a:t>
            </a:r>
            <a:endParaRPr lang="ru-RU" sz="36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280864199"/>
              </p:ext>
            </p:extLst>
          </p:nvPr>
        </p:nvGraphicFramePr>
        <p:xfrm>
          <a:off x="0" y="1142984"/>
          <a:ext cx="9144000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6512511" cy="1143000"/>
          </a:xfrm>
        </p:spPr>
        <p:txBody>
          <a:bodyPr/>
          <a:lstStyle/>
          <a:p>
            <a:pPr algn="ctr">
              <a:buNone/>
            </a:pPr>
            <a:r>
              <a:rPr lang="ru-RU" dirty="0" err="1" smtClean="0"/>
              <a:t>Ринофония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71472" y="1214422"/>
            <a:ext cx="7858180" cy="4572032"/>
          </a:xfrm>
        </p:spPr>
        <p:txBody>
          <a:bodyPr/>
          <a:lstStyle/>
          <a:p>
            <a:r>
              <a:rPr lang="ru-RU" sz="2800" dirty="0" smtClean="0"/>
              <a:t>назальный оттенок  при открытой </a:t>
            </a:r>
            <a:r>
              <a:rPr lang="ru-RU" sz="2800" dirty="0" err="1" smtClean="0"/>
              <a:t>ринолалии</a:t>
            </a:r>
            <a:r>
              <a:rPr lang="ru-RU" sz="2800" dirty="0" smtClean="0"/>
              <a:t>, или отсутствие назального оттенка при закрытой </a:t>
            </a:r>
            <a:r>
              <a:rPr lang="ru-RU" sz="2800" dirty="0" err="1" smtClean="0"/>
              <a:t>ринолалии</a:t>
            </a:r>
            <a:endParaRPr lang="ru-RU" sz="2800" dirty="0" smtClean="0"/>
          </a:p>
          <a:p>
            <a:r>
              <a:rPr lang="ru-RU" sz="2800" dirty="0"/>
              <a:t>я</a:t>
            </a:r>
            <a:r>
              <a:rPr lang="ru-RU" sz="2800" dirty="0" smtClean="0"/>
              <a:t>вляется первичным в структуре дефекта при </a:t>
            </a:r>
            <a:r>
              <a:rPr lang="ru-RU" sz="2800" dirty="0" err="1" smtClean="0"/>
              <a:t>ринолалии</a:t>
            </a:r>
            <a:endParaRPr lang="ru-RU" sz="28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84984"/>
            <a:ext cx="4629894" cy="3102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1643050"/>
            <a:ext cx="5966666" cy="242334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Дизартрия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7290" y="4607510"/>
            <a:ext cx="6635642" cy="20362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3500" dirty="0" smtClean="0"/>
              <a:t>нарушение произносительной стороны речи, обусловленное недостаточностью иннервации речевого аппарата </a:t>
            </a:r>
          </a:p>
          <a:p>
            <a:pPr algn="l"/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686300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6512511" cy="1143000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/>
              <a:t>Речевое нарушение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388" y="981075"/>
            <a:ext cx="6696075" cy="5761038"/>
          </a:xfrm>
        </p:spPr>
        <p:txBody>
          <a:bodyPr/>
          <a:lstStyle/>
          <a:p>
            <a:r>
              <a:rPr lang="ru-RU" sz="2800" dirty="0" smtClean="0"/>
              <a:t>это отклонение в речи говорящего от языковой нормы, принятой в данной языковой среде, обусловленное расстройством нормального функционирования психофизиологических механизмов речи</a:t>
            </a:r>
          </a:p>
          <a:p>
            <a:r>
              <a:rPr lang="ru-RU" sz="2800" dirty="0" smtClean="0"/>
              <a:t>Под </a:t>
            </a:r>
            <a:r>
              <a:rPr lang="ru-RU" sz="2800" b="1" dirty="0" smtClean="0"/>
              <a:t>механизмом нарушения речи </a:t>
            </a:r>
            <a:r>
              <a:rPr lang="ru-RU" sz="2800" dirty="0" smtClean="0"/>
              <a:t>понимается характер отклонений в функционировании процессов и операций, обусловливающих возникновение и развитие нарушений речевой деятельности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/>
          </a:blip>
          <a:srcRect b="4485"/>
          <a:stretch/>
        </p:blipFill>
        <p:spPr bwMode="auto">
          <a:xfrm>
            <a:off x="6443832" y="4365104"/>
            <a:ext cx="2550224" cy="24398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1643050"/>
            <a:ext cx="5966666" cy="242334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Заикание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0" y="4286256"/>
            <a:ext cx="6840760" cy="1928826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нарушение темпа, ритма и плавности устной речи, обусловленное судорожным состоянием мышц речевого аппарата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384376" cy="378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02" y="0"/>
            <a:ext cx="8643998" cy="1143000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Представление о патогенетических механизмах заикания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566747178"/>
              </p:ext>
            </p:extLst>
          </p:nvPr>
        </p:nvGraphicFramePr>
        <p:xfrm>
          <a:off x="0" y="1142984"/>
          <a:ext cx="9144000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86808" cy="11430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Симптоматика заикания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997573966"/>
              </p:ext>
            </p:extLst>
          </p:nvPr>
        </p:nvGraphicFramePr>
        <p:xfrm>
          <a:off x="0" y="928670"/>
          <a:ext cx="9143999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Алалия и афазия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4607510"/>
            <a:ext cx="7278584" cy="1679009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нарушения внутреннего (структурно-семантического) оформления речевого высказывания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0004"/>
            <a:ext cx="2853197" cy="2853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0004"/>
            <a:ext cx="3526410" cy="264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85728"/>
            <a:ext cx="6512511" cy="78581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Алалия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79512" y="1071546"/>
            <a:ext cx="4320480" cy="53097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(от греч. </a:t>
            </a:r>
            <a:r>
              <a:rPr lang="ru-RU" sz="2800" i="1" dirty="0" smtClean="0"/>
              <a:t>а </a:t>
            </a:r>
            <a:r>
              <a:rPr lang="ru-RU" sz="2800" dirty="0" smtClean="0"/>
              <a:t>— отрицание, </a:t>
            </a:r>
            <a:r>
              <a:rPr lang="en-US" sz="2800" i="1" dirty="0" err="1" smtClean="0"/>
              <a:t>lalio</a:t>
            </a:r>
            <a:r>
              <a:rPr lang="en-US" sz="2800" i="1" dirty="0" smtClean="0"/>
              <a:t> </a:t>
            </a:r>
            <a:r>
              <a:rPr lang="ru-RU" sz="2800" dirty="0" smtClean="0"/>
              <a:t>— говорю, речь) —отсутствие или недоразвитие речи вследствие органического поражения речевых зон коры головного моз­га во внутриутробном или раннем периоде развития ребенка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424815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01122" cy="1143000"/>
          </a:xfrm>
        </p:spPr>
        <p:txBody>
          <a:bodyPr/>
          <a:lstStyle/>
          <a:p>
            <a:pPr algn="ctr">
              <a:buNone/>
            </a:pPr>
            <a:r>
              <a:rPr lang="ru-RU" sz="4000" dirty="0" smtClean="0"/>
              <a:t>Механизм нарушения при алалии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6467126"/>
              </p:ext>
            </p:extLst>
          </p:nvPr>
        </p:nvGraphicFramePr>
        <p:xfrm>
          <a:off x="0" y="1000108"/>
          <a:ext cx="9144000" cy="5772184"/>
        </p:xfrm>
        <a:graphic>
          <a:graphicData uri="http://schemas.openxmlformats.org/drawingml/2006/table">
            <a:tbl>
              <a:tblPr/>
              <a:tblGrid>
                <a:gridCol w="2492292"/>
                <a:gridCol w="2149171"/>
                <a:gridCol w="662002"/>
                <a:gridCol w="3840535"/>
              </a:tblGrid>
              <a:tr h="196486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Органическое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поражение ЦНС (билатеральное повреждение коры ГМ)</a:t>
                      </a:r>
                    </a:p>
                  </a:txBody>
                  <a:tcPr marL="67132" marR="67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Психопатологические симптомы (недостаточность процессов возбуждения и торможения в коре ГМ,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523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Сенсомоторная недостаточность (слуховая агнозия,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апраксия -кинестетическая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и кинетическая недостаточность)</a:t>
                      </a:r>
                    </a:p>
                  </a:txBody>
                  <a:tcPr marL="67132" marR="67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Недостаточность психологической базы речи (недостаточность восприятия, памяти, внимания, мышления)</a:t>
                      </a:r>
                    </a:p>
                  </a:txBody>
                  <a:tcPr marL="67132" marR="67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Недостаточность языковых операций (процесса порождения и восприятия речевых высказывания)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4955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Системное недоразвитие речи (нарушений фонетико-фонематических и лексико-грамматических компонентов языка)</a:t>
                      </a:r>
                    </a:p>
                  </a:txBody>
                  <a:tcPr marL="67132" marR="67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7110" name="Line 6"/>
          <p:cNvSpPr>
            <a:spLocks noChangeShapeType="1"/>
          </p:cNvSpPr>
          <p:nvPr/>
        </p:nvSpPr>
        <p:spPr bwMode="auto">
          <a:xfrm>
            <a:off x="800100" y="1504950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572000" y="135729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1071538" y="2000240"/>
            <a:ext cx="928694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2894001" y="2320917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929058" y="1785926"/>
            <a:ext cx="2000264" cy="1071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572000" y="3714752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893737" y="5464189"/>
            <a:ext cx="500066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142976" y="5715016"/>
            <a:ext cx="3429024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4572000" y="4500570"/>
            <a:ext cx="1643074" cy="12144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Стрелка вниз 39"/>
          <p:cNvSpPr/>
          <p:nvPr/>
        </p:nvSpPr>
        <p:spPr>
          <a:xfrm>
            <a:off x="3071802" y="5857892"/>
            <a:ext cx="3000396" cy="214314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6512511" cy="11430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Симптоматика алалии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130544380"/>
              </p:ext>
            </p:extLst>
          </p:nvPr>
        </p:nvGraphicFramePr>
        <p:xfrm>
          <a:off x="0" y="1000108"/>
          <a:ext cx="9144000" cy="5857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1143000"/>
          </a:xfrm>
        </p:spPr>
        <p:txBody>
          <a:bodyPr/>
          <a:lstStyle/>
          <a:p>
            <a:pPr algn="ctr">
              <a:buNone/>
            </a:pPr>
            <a:r>
              <a:rPr lang="ru-RU" sz="4000" dirty="0" smtClean="0"/>
              <a:t>Уровни недоразвития речи детей с алалией   (Р.Е. Левина)</a:t>
            </a:r>
            <a:endParaRPr lang="ru-RU" sz="4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89817748"/>
              </p:ext>
            </p:extLst>
          </p:nvPr>
        </p:nvGraphicFramePr>
        <p:xfrm>
          <a:off x="35496" y="1428736"/>
          <a:ext cx="9108504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6512511" cy="11430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Афазия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836712"/>
            <a:ext cx="7043742" cy="4429156"/>
          </a:xfrm>
        </p:spPr>
        <p:txBody>
          <a:bodyPr/>
          <a:lstStyle/>
          <a:p>
            <a:r>
              <a:rPr lang="ru-RU" sz="2800" dirty="0" smtClean="0"/>
              <a:t>полная или частичная утрата речи, обусловленная локальными поражениями головного мозга</a:t>
            </a:r>
          </a:p>
          <a:p>
            <a:r>
              <a:rPr lang="ru-RU" sz="2800" dirty="0" smtClean="0"/>
              <a:t>одно из наиболее тяжелых последствий мозговых поражений, при котором системно нарушаются все виды речевой деятельности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77072"/>
            <a:ext cx="4251176" cy="267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0"/>
            <a:ext cx="6512511" cy="100010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Причины афазии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669216946"/>
              </p:ext>
            </p:extLst>
          </p:nvPr>
        </p:nvGraphicFramePr>
        <p:xfrm>
          <a:off x="0" y="1071546"/>
          <a:ext cx="9144000" cy="57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5295"/>
            <a:ext cx="9145016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>
                <a:effectLst/>
              </a:rPr>
              <a:t>Признаки речевого нарушения</a:t>
            </a:r>
            <a:endParaRPr lang="ru-RU" sz="40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5196" y="1052736"/>
          <a:ext cx="9138804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6512511" cy="11430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Механизм нарушения при афазии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1571612"/>
            <a:ext cx="8501122" cy="49292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Афазии, возникающие при поражении </a:t>
            </a:r>
            <a:r>
              <a:rPr lang="ru-RU" sz="2800" dirty="0" err="1" smtClean="0"/>
              <a:t>верхневисочных</a:t>
            </a:r>
            <a:r>
              <a:rPr lang="ru-RU" sz="2800" dirty="0" smtClean="0"/>
              <a:t> и нижнетеменных зон, называются </a:t>
            </a:r>
            <a:r>
              <a:rPr lang="ru-RU" sz="2800" i="1" dirty="0" smtClean="0"/>
              <a:t>задними формами </a:t>
            </a:r>
            <a:r>
              <a:rPr lang="ru-RU" sz="2800" dirty="0" smtClean="0"/>
              <a:t>афазии. Это афазии, при которых нарушаются </a:t>
            </a:r>
            <a:r>
              <a:rPr lang="ru-RU" sz="2800" u="sng" dirty="0" smtClean="0"/>
              <a:t>парадигматические отношения</a:t>
            </a:r>
            <a:endParaRPr lang="ru-RU" sz="2800" dirty="0" smtClean="0"/>
          </a:p>
          <a:p>
            <a:r>
              <a:rPr lang="ru-RU" sz="2800" dirty="0" smtClean="0"/>
              <a:t>Афазии, возникающие при поражении заднелобных отделов мозга, называются </a:t>
            </a:r>
            <a:r>
              <a:rPr lang="ru-RU" sz="2800" i="1" dirty="0" smtClean="0"/>
              <a:t>передними афазиями. </a:t>
            </a:r>
            <a:r>
              <a:rPr lang="ru-RU" sz="2800" dirty="0" smtClean="0"/>
              <a:t>При этих формах афазии нарушаются </a:t>
            </a:r>
            <a:r>
              <a:rPr lang="ru-RU" sz="2800" u="sng" dirty="0" smtClean="0"/>
              <a:t>синтагматические соотношения</a:t>
            </a:r>
            <a:r>
              <a:rPr lang="ru-RU" sz="2800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929718" cy="1143000"/>
          </a:xfrm>
        </p:spPr>
        <p:txBody>
          <a:bodyPr/>
          <a:lstStyle/>
          <a:p>
            <a:pPr algn="ctr">
              <a:buNone/>
            </a:pPr>
            <a:r>
              <a:rPr lang="ru-RU" sz="4000" dirty="0" smtClean="0"/>
              <a:t>Симптоматика нарушения речи при афазии</a:t>
            </a:r>
            <a:endParaRPr lang="ru-RU" sz="4000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0" y="2214554"/>
          <a:ext cx="9144000" cy="464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>
            <a:off x="0" y="1571612"/>
            <a:ext cx="9144000" cy="928694"/>
          </a:xfrm>
        </p:spPr>
        <p:txBody>
          <a:bodyPr/>
          <a:lstStyle/>
          <a:p>
            <a:r>
              <a:rPr lang="ru-RU" dirty="0" smtClean="0"/>
              <a:t>является мозаичной, нарушаются разные звенья речевой системы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6512511" cy="11430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Проявления афазии у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1628800"/>
            <a:ext cx="9036496" cy="5112568"/>
          </a:xfrm>
        </p:spPr>
        <p:txBody>
          <a:bodyPr>
            <a:normAutofit/>
          </a:bodyPr>
          <a:lstStyle/>
          <a:p>
            <a:r>
              <a:rPr lang="ru-RU" sz="2400" dirty="0" err="1"/>
              <a:t>А</a:t>
            </a:r>
            <a:r>
              <a:rPr lang="ru-RU" sz="2400" dirty="0" err="1" smtClean="0"/>
              <a:t>фатические</a:t>
            </a:r>
            <a:r>
              <a:rPr lang="ru-RU" sz="2400" dirty="0" smtClean="0"/>
              <a:t> </a:t>
            </a:r>
            <a:r>
              <a:rPr lang="ru-RU" sz="2400" dirty="0"/>
              <a:t>синдромы у </a:t>
            </a:r>
            <a:r>
              <a:rPr lang="ru-RU" sz="2400" dirty="0" smtClean="0"/>
              <a:t>детей быстро </a:t>
            </a:r>
            <a:r>
              <a:rPr lang="ru-RU" sz="2400" dirty="0"/>
              <a:t>подвергаются обратному развитию. Если же улучшение не наступает в ближайшие недели, то прогноз становится </a:t>
            </a:r>
            <a:r>
              <a:rPr lang="ru-RU" sz="2400" dirty="0" smtClean="0"/>
              <a:t>малоблагоприятным</a:t>
            </a:r>
            <a:endParaRPr lang="ru-RU" sz="2400" dirty="0"/>
          </a:p>
          <a:p>
            <a:r>
              <a:rPr lang="ru-RU" sz="2400" dirty="0"/>
              <a:t>Ч</a:t>
            </a:r>
            <a:r>
              <a:rPr lang="ru-RU" sz="2400" dirty="0" smtClean="0"/>
              <a:t>ем </a:t>
            </a:r>
            <a:r>
              <a:rPr lang="ru-RU" sz="2400" dirty="0"/>
              <a:t>младше ребенок, страдающий афазией, тем ее клиническая картина становится все менее красочной, менее богатой продуктивными симптомами </a:t>
            </a:r>
          </a:p>
          <a:p>
            <a:r>
              <a:rPr lang="ru-RU" sz="2400" dirty="0"/>
              <a:t>Ф</a:t>
            </a:r>
            <a:r>
              <a:rPr lang="ru-RU" sz="2400" dirty="0" smtClean="0"/>
              <a:t>ункциональная </a:t>
            </a:r>
            <a:r>
              <a:rPr lang="ru-RU" sz="2400" dirty="0"/>
              <a:t>незрелость всех высших психических функций ребенка – логической памяти, произвольного внимания, мышления и особенно речи – приводит к тому, что у маленьких детей очаговый дефект не может быть спонтанно компенсирован за счет сложных межсистемных функциональных </a:t>
            </a:r>
            <a:r>
              <a:rPr lang="ru-RU" sz="2400" dirty="0" smtClean="0"/>
              <a:t>отношений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136904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/>
              <a:t>Коррекция нарушений речи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13" y="1412875"/>
            <a:ext cx="6480175" cy="53689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smtClean="0"/>
              <a:t>исправление или ослабление симптоматики нарушений речи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может быть полная и частичная, что определя­ется механизмом и тяжестью речевого нарушения, сроками воз­никновения, возрастом, в котором начата коррекционная работа, и адекватностью коррекционно-педагогического воздействия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коррекционное логопедическое воздействие, направленное на преодоление речевого нарушения, опирается на компенсаторные возможности организма ребенка или взрослого с нарушением речи</a:t>
            </a:r>
          </a:p>
          <a:p>
            <a:pPr>
              <a:lnSpc>
                <a:spcPct val="90000"/>
              </a:lnSpc>
            </a:pPr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5801883" y="4275745"/>
            <a:ext cx="3342117" cy="25065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6511925" cy="1143000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Этапы логопедического воздействия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 l="13897" t="37003" r="36372" b="37434"/>
          <a:stretch>
            <a:fillRect/>
          </a:stretch>
        </p:blipFill>
        <p:spPr bwMode="auto">
          <a:xfrm>
            <a:off x="428596" y="1857363"/>
            <a:ext cx="8338764" cy="34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428604"/>
            <a:ext cx="6511925" cy="1143000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Способы постановки звука</a:t>
            </a:r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857224" y="1643050"/>
            <a:ext cx="7286676" cy="3474720"/>
          </a:xfrm>
        </p:spPr>
        <p:txBody>
          <a:bodyPr/>
          <a:lstStyle/>
          <a:p>
            <a:r>
              <a:rPr lang="ru-RU" sz="1800" b="1" dirty="0" err="1" smtClean="0"/>
              <a:t>Имитативный</a:t>
            </a:r>
            <a:r>
              <a:rPr lang="ru-RU" sz="1800" b="1" dirty="0" smtClean="0"/>
              <a:t> (по подражанию</a:t>
            </a:r>
            <a:r>
              <a:rPr lang="ru-RU" sz="1800" b="1" dirty="0" smtClean="0"/>
              <a:t>)</a:t>
            </a:r>
          </a:p>
          <a:p>
            <a:pPr>
              <a:buFont typeface="Courier New" pitchFamily="49" charset="0"/>
              <a:buChar char="o"/>
            </a:pPr>
            <a:r>
              <a:rPr lang="ru-RU" sz="1800" dirty="0" smtClean="0"/>
              <a:t>Привлечение внимания ребенка к артикуляционной позе звука в моменте его произнесения (инструкция ребенку: «Посмотри и послушай!»</a:t>
            </a:r>
          </a:p>
          <a:p>
            <a:pPr>
              <a:buFont typeface="Courier New" pitchFamily="49" charset="0"/>
              <a:buChar char="o"/>
            </a:pPr>
            <a:r>
              <a:rPr lang="ru-RU" sz="1800" dirty="0" smtClean="0"/>
              <a:t>Совместное произнесение звука (инструкция ребенку: «Скажем вместе!» </a:t>
            </a:r>
          </a:p>
          <a:p>
            <a:pPr>
              <a:buFont typeface="Courier New" pitchFamily="49" charset="0"/>
              <a:buChar char="o"/>
            </a:pPr>
            <a:r>
              <a:rPr lang="ru-RU" sz="1800" dirty="0" smtClean="0"/>
              <a:t>Самостоятельное произнесение звука ребенком (инструкция ребенку: «Повтори!»</a:t>
            </a:r>
            <a:endParaRPr lang="ru-RU" sz="1800" dirty="0" smtClean="0"/>
          </a:p>
          <a:p>
            <a:r>
              <a:rPr lang="ru-RU" sz="1800" b="1" dirty="0" smtClean="0"/>
              <a:t>Механический</a:t>
            </a:r>
          </a:p>
          <a:p>
            <a:r>
              <a:rPr lang="ru-RU" sz="1800" b="1" dirty="0" smtClean="0"/>
              <a:t>Смешанный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6511925" cy="1143000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Логопедические зонды для механической </a:t>
            </a:r>
            <a:r>
              <a:rPr lang="ru-RU" sz="3600" dirty="0" smtClean="0"/>
              <a:t>п</a:t>
            </a:r>
            <a:r>
              <a:rPr lang="ru-RU" sz="3600" dirty="0" smtClean="0"/>
              <a:t>остановки звуков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 l="10859" t="37003" r="33225" b="23130"/>
          <a:stretch>
            <a:fillRect/>
          </a:stretch>
        </p:blipFill>
        <p:spPr bwMode="auto">
          <a:xfrm>
            <a:off x="714348" y="2000240"/>
            <a:ext cx="8180112" cy="466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-7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14282" y="151223"/>
            <a:ext cx="8715436" cy="65280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8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00034" y="357166"/>
            <a:ext cx="8223296" cy="61674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 l="20726" t="27276" r="33225" b="32663"/>
          <a:stretch>
            <a:fillRect/>
          </a:stretch>
        </p:blipFill>
        <p:spPr bwMode="auto">
          <a:xfrm>
            <a:off x="214282" y="428604"/>
            <a:ext cx="8643998" cy="601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51520" y="260648"/>
          <a:ext cx="878497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65125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effectLst/>
              </a:rPr>
              <a:t>Симптомы нарушения звукопроизношения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251520" y="2420888"/>
          <a:ext cx="878497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65125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/>
              <a:t>Категории нарушения звукопроизношения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3641466150"/>
              </p:ext>
            </p:extLst>
          </p:nvPr>
        </p:nvGraphicFramePr>
        <p:xfrm>
          <a:off x="0" y="1700808"/>
          <a:ext cx="9036496" cy="5040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Обозначение нарушений отдельных  групп звуков</a:t>
            </a: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3224778"/>
              </p:ext>
            </p:extLst>
          </p:nvPr>
        </p:nvGraphicFramePr>
        <p:xfrm>
          <a:off x="0" y="1196753"/>
          <a:ext cx="9144000" cy="54726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48000"/>
                <a:gridCol w="3048000"/>
                <a:gridCol w="3048000"/>
              </a:tblGrid>
              <a:tr h="110698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Фонологические группы звуков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Антропофонический</a:t>
                      </a:r>
                      <a:r>
                        <a:rPr lang="ru-RU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 дефект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/>
                          <a:ea typeface="Times New Roman"/>
                        </a:rPr>
                        <a:t>Фонологический дефект</a:t>
                      </a:r>
                    </a:p>
                  </a:txBody>
                  <a:tcPr marL="68580" marR="68580" marT="0" marB="0"/>
                </a:tc>
              </a:tr>
              <a:tr h="1413297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Свистящие</a:t>
                      </a:r>
                      <a:r>
                        <a:rPr lang="ru-RU" sz="2400" b="1" i="0" dirty="0" smtClean="0">
                          <a:latin typeface="Times New Roman"/>
                          <a:ea typeface="Times New Roman"/>
                        </a:rPr>
                        <a:t>:«с»,</a:t>
                      </a:r>
                      <a:r>
                        <a:rPr lang="ru-RU" sz="2400" b="1" i="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i="0" dirty="0" smtClean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400" b="1" i="0" dirty="0" err="1" smtClean="0">
                          <a:latin typeface="Times New Roman"/>
                          <a:ea typeface="Times New Roman"/>
                        </a:rPr>
                        <a:t>сь</a:t>
                      </a:r>
                      <a:r>
                        <a:rPr lang="ru-RU" sz="2400" b="1" i="0" dirty="0" smtClean="0">
                          <a:latin typeface="Times New Roman"/>
                          <a:ea typeface="Times New Roman"/>
                        </a:rPr>
                        <a:t>», «</a:t>
                      </a:r>
                      <a:r>
                        <a:rPr lang="ru-RU" sz="2400" b="1" i="0" dirty="0" err="1" smtClean="0"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ru-RU" sz="2400" b="1" i="0" dirty="0" smtClean="0">
                          <a:latin typeface="Times New Roman"/>
                          <a:ea typeface="Times New Roman"/>
                        </a:rPr>
                        <a:t>», «</a:t>
                      </a:r>
                      <a:r>
                        <a:rPr lang="ru-RU" sz="2400" b="1" i="0" dirty="0" err="1" smtClean="0">
                          <a:latin typeface="Times New Roman"/>
                          <a:ea typeface="Times New Roman"/>
                        </a:rPr>
                        <a:t>зь</a:t>
                      </a:r>
                      <a:r>
                        <a:rPr lang="ru-RU" sz="2400" b="1" i="0" dirty="0" smtClean="0">
                          <a:latin typeface="Times New Roman"/>
                          <a:ea typeface="Times New Roman"/>
                        </a:rPr>
                        <a:t>», «</a:t>
                      </a:r>
                      <a:r>
                        <a:rPr lang="ru-RU" sz="2400" b="1" i="0" dirty="0" err="1" smtClean="0">
                          <a:latin typeface="Times New Roman"/>
                          <a:ea typeface="Times New Roman"/>
                        </a:rPr>
                        <a:t>ц</a:t>
                      </a:r>
                      <a:r>
                        <a:rPr lang="ru-RU" sz="2400" b="1" i="0" dirty="0" smtClean="0"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2400" b="1" i="0" dirty="0">
                        <a:latin typeface="Times New Roman"/>
                        <a:ea typeface="Times New Roman"/>
                      </a:endParaRPr>
                    </a:p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Шипящие: </a:t>
                      </a:r>
                      <a:r>
                        <a:rPr lang="ru-RU" sz="2400" b="1" i="0" dirty="0" smtClean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400" b="1" i="0" dirty="0" err="1" smtClean="0">
                          <a:latin typeface="Times New Roman"/>
                          <a:ea typeface="Times New Roman"/>
                        </a:rPr>
                        <a:t>ш</a:t>
                      </a:r>
                      <a:r>
                        <a:rPr lang="ru-RU" sz="2400" b="1" i="0" dirty="0" smtClean="0">
                          <a:latin typeface="Times New Roman"/>
                          <a:ea typeface="Times New Roman"/>
                        </a:rPr>
                        <a:t>», «ж», «ч», «</a:t>
                      </a:r>
                      <a:r>
                        <a:rPr lang="ru-RU" sz="2400" b="1" i="0" dirty="0" err="1" smtClean="0">
                          <a:latin typeface="Times New Roman"/>
                          <a:ea typeface="Times New Roman"/>
                        </a:rPr>
                        <a:t>щ</a:t>
                      </a:r>
                      <a:r>
                        <a:rPr lang="ru-RU" sz="2400" b="1" i="0" dirty="0" smtClean="0"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2400" b="1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>
                          <a:latin typeface="Times New Roman"/>
                          <a:ea typeface="Times New Roman"/>
                        </a:rPr>
                        <a:t>сигматизм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>
                          <a:latin typeface="Times New Roman"/>
                          <a:ea typeface="Times New Roman"/>
                        </a:rPr>
                        <a:t>парасигматизм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431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Звуки «</a:t>
                      </a:r>
                      <a:r>
                        <a:rPr lang="ru-RU" sz="2400" b="1" i="0" dirty="0" err="1"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», «</a:t>
                      </a:r>
                      <a:r>
                        <a:rPr lang="ru-RU" sz="2400" b="1" i="0" dirty="0" err="1">
                          <a:latin typeface="Times New Roman"/>
                          <a:ea typeface="Times New Roman"/>
                        </a:rPr>
                        <a:t>рь</a:t>
                      </a: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>
                          <a:latin typeface="Times New Roman"/>
                          <a:ea typeface="Times New Roman"/>
                        </a:rPr>
                        <a:t>ротацизм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>
                          <a:latin typeface="Times New Roman"/>
                          <a:ea typeface="Times New Roman"/>
                        </a:rPr>
                        <a:t>параротацизм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Звуки «л», «ль»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>
                          <a:latin typeface="Times New Roman"/>
                          <a:ea typeface="Times New Roman"/>
                        </a:rPr>
                        <a:t>ламбдацизм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 smtClean="0">
                          <a:latin typeface="Times New Roman"/>
                          <a:ea typeface="Times New Roman"/>
                        </a:rPr>
                        <a:t>параламбдацизм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Звуки «к», «</a:t>
                      </a:r>
                      <a:r>
                        <a:rPr lang="ru-RU" sz="2400" b="1" i="0" dirty="0" err="1">
                          <a:latin typeface="Times New Roman"/>
                          <a:ea typeface="Times New Roman"/>
                        </a:rPr>
                        <a:t>кь</a:t>
                      </a: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>
                          <a:latin typeface="Times New Roman"/>
                          <a:ea typeface="Times New Roman"/>
                        </a:rPr>
                        <a:t>каппацизм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 smtClean="0">
                          <a:latin typeface="Times New Roman"/>
                          <a:ea typeface="Times New Roman"/>
                        </a:rPr>
                        <a:t>паракаппацизм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Звуки «г», «</a:t>
                      </a:r>
                      <a:r>
                        <a:rPr lang="ru-RU" sz="2400" b="1" i="0" dirty="0" err="1">
                          <a:latin typeface="Times New Roman"/>
                          <a:ea typeface="Times New Roman"/>
                        </a:rPr>
                        <a:t>гь</a:t>
                      </a: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>
                          <a:latin typeface="Times New Roman"/>
                          <a:ea typeface="Times New Roman"/>
                        </a:rPr>
                        <a:t>гаммацизм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 smtClean="0">
                          <a:latin typeface="Times New Roman"/>
                          <a:ea typeface="Times New Roman"/>
                        </a:rPr>
                        <a:t>парагаммацизм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Звуки «</a:t>
                      </a:r>
                      <a:r>
                        <a:rPr lang="ru-RU" sz="2400" b="1" i="0" dirty="0" err="1">
                          <a:latin typeface="Times New Roman"/>
                          <a:ea typeface="Times New Roman"/>
                        </a:rPr>
                        <a:t>х</a:t>
                      </a: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», «</a:t>
                      </a:r>
                      <a:r>
                        <a:rPr lang="ru-RU" sz="2400" b="1" i="0" dirty="0" err="1">
                          <a:latin typeface="Times New Roman"/>
                          <a:ea typeface="Times New Roman"/>
                        </a:rPr>
                        <a:t>хь</a:t>
                      </a: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>
                          <a:latin typeface="Times New Roman"/>
                          <a:ea typeface="Times New Roman"/>
                        </a:rPr>
                        <a:t>хитизм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 smtClean="0">
                          <a:latin typeface="Times New Roman"/>
                          <a:ea typeface="Times New Roman"/>
                        </a:rPr>
                        <a:t>парахитизм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Звуки «</a:t>
                      </a:r>
                      <a:r>
                        <a:rPr lang="ru-RU" sz="2400" b="1" i="0" dirty="0" err="1">
                          <a:latin typeface="Times New Roman"/>
                          <a:ea typeface="Times New Roman"/>
                        </a:rPr>
                        <a:t>й</a:t>
                      </a: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, е, е, </a:t>
                      </a:r>
                      <a:r>
                        <a:rPr lang="ru-RU" sz="2400" b="1" i="0" dirty="0" err="1">
                          <a:latin typeface="Times New Roman"/>
                          <a:ea typeface="Times New Roman"/>
                        </a:rPr>
                        <a:t>ю</a:t>
                      </a: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, я»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>
                          <a:latin typeface="Times New Roman"/>
                          <a:ea typeface="Times New Roman"/>
                        </a:rPr>
                        <a:t>йотацизм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2400" b="0" i="0" dirty="0" err="1">
                          <a:latin typeface="Times New Roman"/>
                          <a:ea typeface="Times New Roman"/>
                        </a:rPr>
                        <a:t>парайотацизм</a:t>
                      </a:r>
                      <a:endParaRPr lang="ru-RU" sz="2400" b="0" i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285876"/>
          </a:xfrm>
        </p:spPr>
        <p:txBody>
          <a:bodyPr/>
          <a:lstStyle/>
          <a:p>
            <a:pPr algn="ctr">
              <a:buNone/>
            </a:pPr>
            <a:r>
              <a:rPr lang="ru-RU" sz="4000" dirty="0" smtClean="0"/>
              <a:t>Уровни нарушенного произношения </a:t>
            </a:r>
            <a:br>
              <a:rPr lang="ru-RU" sz="4000" dirty="0" smtClean="0"/>
            </a:br>
            <a:r>
              <a:rPr lang="ru-RU" sz="4000" dirty="0" smtClean="0"/>
              <a:t>(О.В. Правдина)</a:t>
            </a:r>
            <a:endParaRPr lang="ru-RU" sz="4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481048061"/>
              </p:ext>
            </p:extLst>
          </p:nvPr>
        </p:nvGraphicFramePr>
        <p:xfrm>
          <a:off x="35496" y="1484784"/>
          <a:ext cx="9108504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512511" cy="11430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/>
              <a:t>Структура речевого нарушения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</p:nvPr>
        </p:nvGraphicFramePr>
        <p:xfrm>
          <a:off x="14536" y="3212976"/>
          <a:ext cx="9021960" cy="364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0825" y="1557338"/>
            <a:ext cx="8785225" cy="18462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latin typeface="+mn-lt"/>
              </a:rPr>
              <a:t>Совокупность речевых и неречевых симптомов данного нарушения речи и характер их связей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latin typeface="+mn-lt"/>
              </a:rPr>
              <a:t>На основе теории </a:t>
            </a:r>
            <a:r>
              <a:rPr lang="ru-RU" sz="2400" b="1" dirty="0">
                <a:latin typeface="+mn-lt"/>
              </a:rPr>
              <a:t>о сложной  структуре аномального развития ребенка с дефектом</a:t>
            </a:r>
            <a:r>
              <a:rPr lang="ru-RU" sz="2400" dirty="0">
                <a:latin typeface="+mn-lt"/>
              </a:rPr>
              <a:t> (Л.С. Выготский)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515</TotalTime>
  <Words>1505</Words>
  <Application>Microsoft Office PowerPoint</Application>
  <PresentationFormat>Экран (4:3)</PresentationFormat>
  <Paragraphs>235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Воздушный поток</vt:lpstr>
      <vt:lpstr>Коррекция произношения у детей дошкольного возраста</vt:lpstr>
      <vt:lpstr>Речевое нарушение</vt:lpstr>
      <vt:lpstr>Признаки речевого нарушения</vt:lpstr>
      <vt:lpstr>Слайд 4</vt:lpstr>
      <vt:lpstr>Симптомы нарушения звукопроизношения</vt:lpstr>
      <vt:lpstr>Категории нарушения звукопроизношения</vt:lpstr>
      <vt:lpstr>Обозначение нарушений отдельных  групп звуков</vt:lpstr>
      <vt:lpstr>Уровни нарушенного произношения  (О.В. Правдина)</vt:lpstr>
      <vt:lpstr>Структура речевого нарушения</vt:lpstr>
      <vt:lpstr>Слайд 10</vt:lpstr>
      <vt:lpstr>Дислалия</vt:lpstr>
      <vt:lpstr>Виды дислалий</vt:lpstr>
      <vt:lpstr>Сравнение форм дислалий</vt:lpstr>
      <vt:lpstr>Ринолалия</vt:lpstr>
      <vt:lpstr>Формы ринолалии</vt:lpstr>
      <vt:lpstr>Органические причины ринолалии</vt:lpstr>
      <vt:lpstr>Функциональные причины ринолалии</vt:lpstr>
      <vt:lpstr>Ринофония</vt:lpstr>
      <vt:lpstr>Дизартрия</vt:lpstr>
      <vt:lpstr>Заикание</vt:lpstr>
      <vt:lpstr>Представление о патогенетических механизмах заикания</vt:lpstr>
      <vt:lpstr>Симптоматика заикания</vt:lpstr>
      <vt:lpstr>Алалия и афазия</vt:lpstr>
      <vt:lpstr>Алалия</vt:lpstr>
      <vt:lpstr>Механизм нарушения при алалии</vt:lpstr>
      <vt:lpstr>Симптоматика алалии</vt:lpstr>
      <vt:lpstr>Уровни недоразвития речи детей с алалией   (Р.Е. Левина)</vt:lpstr>
      <vt:lpstr>Афазия</vt:lpstr>
      <vt:lpstr>Причины афазии</vt:lpstr>
      <vt:lpstr>Механизм нарушения при афазии</vt:lpstr>
      <vt:lpstr>Симптоматика нарушения речи при афазии</vt:lpstr>
      <vt:lpstr>Проявления афазии у детей</vt:lpstr>
      <vt:lpstr>Коррекция нарушений речи</vt:lpstr>
      <vt:lpstr>Этапы логопедического воздействия</vt:lpstr>
      <vt:lpstr>Способы постановки звука</vt:lpstr>
      <vt:lpstr>Логопедические зонды для механической постановки звуков</vt:lpstr>
      <vt:lpstr>Слайд 37</vt:lpstr>
      <vt:lpstr>Слайд 38</vt:lpstr>
      <vt:lpstr>Слайд 39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tverskaya_on</cp:lastModifiedBy>
  <cp:revision>64</cp:revision>
  <dcterms:created xsi:type="dcterms:W3CDTF">2011-10-22T16:20:59Z</dcterms:created>
  <dcterms:modified xsi:type="dcterms:W3CDTF">2022-12-06T09:17:22Z</dcterms:modified>
</cp:coreProperties>
</file>