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323" r:id="rId2"/>
    <p:sldId id="324" r:id="rId3"/>
    <p:sldId id="325" r:id="rId4"/>
    <p:sldId id="326" r:id="rId5"/>
    <p:sldId id="327" r:id="rId6"/>
    <p:sldId id="256" r:id="rId7"/>
    <p:sldId id="257" r:id="rId8"/>
    <p:sldId id="258" r:id="rId9"/>
    <p:sldId id="288" r:id="rId10"/>
    <p:sldId id="289" r:id="rId11"/>
    <p:sldId id="322" r:id="rId12"/>
    <p:sldId id="328" r:id="rId13"/>
    <p:sldId id="292" r:id="rId14"/>
    <p:sldId id="290" r:id="rId15"/>
    <p:sldId id="291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15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4" r:id="rId35"/>
    <p:sldId id="316" r:id="rId36"/>
    <p:sldId id="312" r:id="rId37"/>
    <p:sldId id="310" r:id="rId38"/>
    <p:sldId id="311" r:id="rId39"/>
    <p:sldId id="313" r:id="rId40"/>
    <p:sldId id="317" r:id="rId41"/>
    <p:sldId id="318" r:id="rId42"/>
    <p:sldId id="319" r:id="rId43"/>
    <p:sldId id="320" r:id="rId44"/>
    <p:sldId id="330" r:id="rId45"/>
    <p:sldId id="321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F0B09B-4058-4EEA-94C2-E28E9082957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47A84B-460C-48B3-8138-50F5E41E9B7C}">
      <dgm:prSet phldrT="[Текст]" custT="1"/>
      <dgm:spPr/>
      <dgm:t>
        <a:bodyPr/>
        <a:lstStyle/>
        <a:p>
          <a:r>
            <a:rPr lang="ru-RU" sz="2400" b="1" dirty="0" smtClean="0"/>
            <a:t>Сплошные тексты</a:t>
          </a:r>
          <a:endParaRPr lang="ru-RU" sz="2400" b="1" dirty="0"/>
        </a:p>
      </dgm:t>
    </dgm:pt>
    <dgm:pt modelId="{9F4456D5-1DA1-46EC-A15C-ADB7261771D8}" type="parTrans" cxnId="{1543D833-9E93-47F8-BA7A-FD4B75CAAFE8}">
      <dgm:prSet/>
      <dgm:spPr/>
      <dgm:t>
        <a:bodyPr/>
        <a:lstStyle/>
        <a:p>
          <a:endParaRPr lang="ru-RU"/>
        </a:p>
      </dgm:t>
    </dgm:pt>
    <dgm:pt modelId="{B4BA2067-1605-422A-8E75-D26638F5CF92}" type="sibTrans" cxnId="{1543D833-9E93-47F8-BA7A-FD4B75CAAFE8}">
      <dgm:prSet/>
      <dgm:spPr/>
      <dgm:t>
        <a:bodyPr/>
        <a:lstStyle/>
        <a:p>
          <a:endParaRPr lang="ru-RU"/>
        </a:p>
      </dgm:t>
    </dgm:pt>
    <dgm:pt modelId="{D1B5600D-FF1A-47AD-9C1B-32BB55E7BBFB}">
      <dgm:prSet phldrT="[Текст]" custT="1"/>
      <dgm:spPr/>
      <dgm:t>
        <a:bodyPr/>
        <a:lstStyle/>
        <a:p>
          <a:r>
            <a:rPr lang="ru-RU" sz="2400" b="1" dirty="0" smtClean="0"/>
            <a:t>Кластеры</a:t>
          </a:r>
          <a:endParaRPr lang="ru-RU" sz="2400" b="1" dirty="0"/>
        </a:p>
      </dgm:t>
    </dgm:pt>
    <dgm:pt modelId="{B8542DF3-C354-44EC-96E1-151351E8F03A}" type="parTrans" cxnId="{4683EA26-3D1C-4E12-AF95-F754D9DC14D9}">
      <dgm:prSet/>
      <dgm:spPr/>
      <dgm:t>
        <a:bodyPr/>
        <a:lstStyle/>
        <a:p>
          <a:endParaRPr lang="ru-RU"/>
        </a:p>
      </dgm:t>
    </dgm:pt>
    <dgm:pt modelId="{73B26A71-D5BE-478F-8E21-0C517A5D76B7}" type="sibTrans" cxnId="{4683EA26-3D1C-4E12-AF95-F754D9DC14D9}">
      <dgm:prSet/>
      <dgm:spPr/>
      <dgm:t>
        <a:bodyPr/>
        <a:lstStyle/>
        <a:p>
          <a:endParaRPr lang="ru-RU"/>
        </a:p>
      </dgm:t>
    </dgm:pt>
    <dgm:pt modelId="{B138F25F-2197-4298-9531-CAEF652F2842}">
      <dgm:prSet phldrT="[Текст]" custT="1"/>
      <dgm:spPr/>
      <dgm:t>
        <a:bodyPr/>
        <a:lstStyle/>
        <a:p>
          <a:r>
            <a:rPr lang="ru-RU" sz="2400" b="1" dirty="0" smtClean="0"/>
            <a:t>Таблицы</a:t>
          </a:r>
          <a:endParaRPr lang="ru-RU" sz="2400" b="1" dirty="0"/>
        </a:p>
      </dgm:t>
    </dgm:pt>
    <dgm:pt modelId="{04A0A062-08C7-4209-ADF3-34038DD8C9C7}" type="parTrans" cxnId="{DCB6A0D8-0F4C-43DA-9FAF-BDF90FE3F674}">
      <dgm:prSet/>
      <dgm:spPr/>
      <dgm:t>
        <a:bodyPr/>
        <a:lstStyle/>
        <a:p>
          <a:endParaRPr lang="ru-RU"/>
        </a:p>
      </dgm:t>
    </dgm:pt>
    <dgm:pt modelId="{3B5A2821-1685-4F62-A953-BDADF277256E}" type="sibTrans" cxnId="{DCB6A0D8-0F4C-43DA-9FAF-BDF90FE3F674}">
      <dgm:prSet/>
      <dgm:spPr/>
      <dgm:t>
        <a:bodyPr/>
        <a:lstStyle/>
        <a:p>
          <a:endParaRPr lang="ru-RU"/>
        </a:p>
      </dgm:t>
    </dgm:pt>
    <dgm:pt modelId="{1711288B-141B-4730-B640-B34A3FFE2896}">
      <dgm:prSet phldrT="[Текст]" custT="1"/>
      <dgm:spPr/>
      <dgm:t>
        <a:bodyPr/>
        <a:lstStyle/>
        <a:p>
          <a:r>
            <a:rPr lang="ru-RU" sz="2400" b="1" dirty="0" smtClean="0"/>
            <a:t>Диаграммы</a:t>
          </a:r>
          <a:endParaRPr lang="ru-RU" sz="2400" b="1" dirty="0"/>
        </a:p>
      </dgm:t>
    </dgm:pt>
    <dgm:pt modelId="{965D60E9-9DE8-43D9-B27F-40C3F8F7EE6C}" type="parTrans" cxnId="{98358435-AA9C-426E-B7C6-1D87378D3885}">
      <dgm:prSet/>
      <dgm:spPr/>
      <dgm:t>
        <a:bodyPr/>
        <a:lstStyle/>
        <a:p>
          <a:endParaRPr lang="ru-RU"/>
        </a:p>
      </dgm:t>
    </dgm:pt>
    <dgm:pt modelId="{5D9CE640-26A4-4EAB-9DBD-72E644C0A5D0}" type="sibTrans" cxnId="{98358435-AA9C-426E-B7C6-1D87378D3885}">
      <dgm:prSet/>
      <dgm:spPr/>
      <dgm:t>
        <a:bodyPr/>
        <a:lstStyle/>
        <a:p>
          <a:endParaRPr lang="ru-RU"/>
        </a:p>
      </dgm:t>
    </dgm:pt>
    <dgm:pt modelId="{131C8D4F-C072-4084-9212-5549D9C610F2}">
      <dgm:prSet phldrT="[Текст]" custT="1"/>
      <dgm:spPr/>
      <dgm:t>
        <a:bodyPr/>
        <a:lstStyle/>
        <a:p>
          <a:r>
            <a:rPr lang="ru-RU" sz="2400" b="1" dirty="0" err="1" smtClean="0"/>
            <a:t>Инфогра-фика</a:t>
          </a:r>
          <a:endParaRPr lang="ru-RU" sz="2400" b="1" dirty="0"/>
        </a:p>
      </dgm:t>
    </dgm:pt>
    <dgm:pt modelId="{FCB5ED11-F733-4E21-92CF-9862C36832A2}" type="parTrans" cxnId="{A98429F7-5728-4C0C-8A66-E95BC5F2FA87}">
      <dgm:prSet/>
      <dgm:spPr/>
      <dgm:t>
        <a:bodyPr/>
        <a:lstStyle/>
        <a:p>
          <a:endParaRPr lang="ru-RU"/>
        </a:p>
      </dgm:t>
    </dgm:pt>
    <dgm:pt modelId="{8F5A4DA2-DC2F-4788-B1BE-9B32CEB3253C}" type="sibTrans" cxnId="{A98429F7-5728-4C0C-8A66-E95BC5F2FA87}">
      <dgm:prSet/>
      <dgm:spPr/>
      <dgm:t>
        <a:bodyPr/>
        <a:lstStyle/>
        <a:p>
          <a:endParaRPr lang="ru-RU"/>
        </a:p>
      </dgm:t>
    </dgm:pt>
    <dgm:pt modelId="{3F4DE4F4-0121-48D6-961B-A12DE5E12455}">
      <dgm:prSet phldrT="[Текст]" custT="1"/>
      <dgm:spPr/>
      <dgm:t>
        <a:bodyPr/>
        <a:lstStyle/>
        <a:p>
          <a:r>
            <a:rPr lang="ru-RU" sz="2400" b="1" dirty="0" smtClean="0"/>
            <a:t>Графики</a:t>
          </a:r>
          <a:endParaRPr lang="ru-RU" sz="2400" b="1" dirty="0"/>
        </a:p>
      </dgm:t>
    </dgm:pt>
    <dgm:pt modelId="{6B7770BA-AAAE-4E00-926D-DC7FC121C606}" type="parTrans" cxnId="{502735A0-4439-4B64-92B2-8715352AB935}">
      <dgm:prSet/>
      <dgm:spPr/>
      <dgm:t>
        <a:bodyPr/>
        <a:lstStyle/>
        <a:p>
          <a:endParaRPr lang="ru-RU"/>
        </a:p>
      </dgm:t>
    </dgm:pt>
    <dgm:pt modelId="{E1F1FDF7-C6AF-4CC4-922B-A825A69D89AC}" type="sibTrans" cxnId="{502735A0-4439-4B64-92B2-8715352AB935}">
      <dgm:prSet/>
      <dgm:spPr/>
      <dgm:t>
        <a:bodyPr/>
        <a:lstStyle/>
        <a:p>
          <a:endParaRPr lang="ru-RU"/>
        </a:p>
      </dgm:t>
    </dgm:pt>
    <dgm:pt modelId="{4D3CBCB7-8599-4609-81AA-D0C8DB904315}" type="pres">
      <dgm:prSet presAssocID="{F2F0B09B-4058-4EEA-94C2-E28E9082957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295E69-3A44-486A-B9A8-ACC4D1B96BE8}" type="pres">
      <dgm:prSet presAssocID="{4047A84B-460C-48B3-8138-50F5E41E9B7C}" presName="node" presStyleLbl="node1" presStyleIdx="0" presStyleCnt="6" custScaleX="169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FA258-0E8D-4DCE-91EE-C3F66C370645}" type="pres">
      <dgm:prSet presAssocID="{4047A84B-460C-48B3-8138-50F5E41E9B7C}" presName="spNode" presStyleCnt="0"/>
      <dgm:spPr/>
    </dgm:pt>
    <dgm:pt modelId="{5F70A0B2-C15F-46C2-9066-994329D3E2D8}" type="pres">
      <dgm:prSet presAssocID="{B4BA2067-1605-422A-8E75-D26638F5CF92}" presName="sibTrans" presStyleLbl="sibTrans1D1" presStyleIdx="0" presStyleCnt="6"/>
      <dgm:spPr/>
      <dgm:t>
        <a:bodyPr/>
        <a:lstStyle/>
        <a:p>
          <a:endParaRPr lang="ru-RU"/>
        </a:p>
      </dgm:t>
    </dgm:pt>
    <dgm:pt modelId="{9B8881B0-05AF-4A8F-B99D-8ECD56A4CE06}" type="pres">
      <dgm:prSet presAssocID="{D1B5600D-FF1A-47AD-9C1B-32BB55E7BBFB}" presName="node" presStyleLbl="node1" presStyleIdx="1" presStyleCnt="6" custScaleX="167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A1F89-696F-4D1A-9209-5D6E6D46EADF}" type="pres">
      <dgm:prSet presAssocID="{D1B5600D-FF1A-47AD-9C1B-32BB55E7BBFB}" presName="spNode" presStyleCnt="0"/>
      <dgm:spPr/>
    </dgm:pt>
    <dgm:pt modelId="{CE817EEE-71BC-4AB4-978C-ADC83CE4CE90}" type="pres">
      <dgm:prSet presAssocID="{73B26A71-D5BE-478F-8E21-0C517A5D76B7}" presName="sibTrans" presStyleLbl="sibTrans1D1" presStyleIdx="1" presStyleCnt="6"/>
      <dgm:spPr/>
      <dgm:t>
        <a:bodyPr/>
        <a:lstStyle/>
        <a:p>
          <a:endParaRPr lang="ru-RU"/>
        </a:p>
      </dgm:t>
    </dgm:pt>
    <dgm:pt modelId="{4C1DE26F-C07E-4D46-9063-DF6C50386E6D}" type="pres">
      <dgm:prSet presAssocID="{B138F25F-2197-4298-9531-CAEF652F2842}" presName="node" presStyleLbl="node1" presStyleIdx="2" presStyleCnt="6" custScaleX="158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9C853-16B8-4727-A349-17618F2F6389}" type="pres">
      <dgm:prSet presAssocID="{B138F25F-2197-4298-9531-CAEF652F2842}" presName="spNode" presStyleCnt="0"/>
      <dgm:spPr/>
    </dgm:pt>
    <dgm:pt modelId="{EEB05A48-D908-4D94-A208-23E21A8C2FF2}" type="pres">
      <dgm:prSet presAssocID="{3B5A2821-1685-4F62-A953-BDADF277256E}" presName="sibTrans" presStyleLbl="sibTrans1D1" presStyleIdx="2" presStyleCnt="6"/>
      <dgm:spPr/>
      <dgm:t>
        <a:bodyPr/>
        <a:lstStyle/>
        <a:p>
          <a:endParaRPr lang="ru-RU"/>
        </a:p>
      </dgm:t>
    </dgm:pt>
    <dgm:pt modelId="{B5CDDF0B-E751-4660-8903-BC0DE25D5DF9}" type="pres">
      <dgm:prSet presAssocID="{1711288B-141B-4730-B640-B34A3FFE2896}" presName="node" presStyleLbl="node1" presStyleIdx="3" presStyleCnt="6" custScaleX="172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53A2F-5706-42C2-B4BE-F640FB299822}" type="pres">
      <dgm:prSet presAssocID="{1711288B-141B-4730-B640-B34A3FFE2896}" presName="spNode" presStyleCnt="0"/>
      <dgm:spPr/>
    </dgm:pt>
    <dgm:pt modelId="{EE23F04B-AA6C-46AD-8D73-0EE9516A9086}" type="pres">
      <dgm:prSet presAssocID="{5D9CE640-26A4-4EAB-9DBD-72E644C0A5D0}" presName="sibTrans" presStyleLbl="sibTrans1D1" presStyleIdx="3" presStyleCnt="6"/>
      <dgm:spPr/>
      <dgm:t>
        <a:bodyPr/>
        <a:lstStyle/>
        <a:p>
          <a:endParaRPr lang="ru-RU"/>
        </a:p>
      </dgm:t>
    </dgm:pt>
    <dgm:pt modelId="{A4940FD7-246D-4CE6-9B57-60792166F0E7}" type="pres">
      <dgm:prSet presAssocID="{3F4DE4F4-0121-48D6-961B-A12DE5E12455}" presName="node" presStyleLbl="node1" presStyleIdx="4" presStyleCnt="6" custScaleX="165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4C86D5-39AC-4598-8423-4F127F8B743B}" type="pres">
      <dgm:prSet presAssocID="{3F4DE4F4-0121-48D6-961B-A12DE5E12455}" presName="spNode" presStyleCnt="0"/>
      <dgm:spPr/>
    </dgm:pt>
    <dgm:pt modelId="{15403A5E-93CE-40E7-BFEB-BB514FE0872A}" type="pres">
      <dgm:prSet presAssocID="{E1F1FDF7-C6AF-4CC4-922B-A825A69D89AC}" presName="sibTrans" presStyleLbl="sibTrans1D1" presStyleIdx="4" presStyleCnt="6"/>
      <dgm:spPr/>
      <dgm:t>
        <a:bodyPr/>
        <a:lstStyle/>
        <a:p>
          <a:endParaRPr lang="ru-RU"/>
        </a:p>
      </dgm:t>
    </dgm:pt>
    <dgm:pt modelId="{7B1CC8AD-C30B-4889-8FD3-1A8EC3EF10D7}" type="pres">
      <dgm:prSet presAssocID="{131C8D4F-C072-4084-9212-5549D9C610F2}" presName="node" presStyleLbl="node1" presStyleIdx="5" presStyleCnt="6" custScaleX="156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251E1-3E30-4B86-93A2-17EA64B6EDF4}" type="pres">
      <dgm:prSet presAssocID="{131C8D4F-C072-4084-9212-5549D9C610F2}" presName="spNode" presStyleCnt="0"/>
      <dgm:spPr/>
    </dgm:pt>
    <dgm:pt modelId="{396ADB71-E5FF-4CF5-AD8F-F416DAE29744}" type="pres">
      <dgm:prSet presAssocID="{8F5A4DA2-DC2F-4788-B1BE-9B32CEB3253C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502735A0-4439-4B64-92B2-8715352AB935}" srcId="{F2F0B09B-4058-4EEA-94C2-E28E9082957E}" destId="{3F4DE4F4-0121-48D6-961B-A12DE5E12455}" srcOrd="4" destOrd="0" parTransId="{6B7770BA-AAAE-4E00-926D-DC7FC121C606}" sibTransId="{E1F1FDF7-C6AF-4CC4-922B-A825A69D89AC}"/>
    <dgm:cxn modelId="{87A69BAB-5C9E-4538-8BDA-113CD4666746}" type="presOf" srcId="{D1B5600D-FF1A-47AD-9C1B-32BB55E7BBFB}" destId="{9B8881B0-05AF-4A8F-B99D-8ECD56A4CE06}" srcOrd="0" destOrd="0" presId="urn:microsoft.com/office/officeart/2005/8/layout/cycle6"/>
    <dgm:cxn modelId="{4683EA26-3D1C-4E12-AF95-F754D9DC14D9}" srcId="{F2F0B09B-4058-4EEA-94C2-E28E9082957E}" destId="{D1B5600D-FF1A-47AD-9C1B-32BB55E7BBFB}" srcOrd="1" destOrd="0" parTransId="{B8542DF3-C354-44EC-96E1-151351E8F03A}" sibTransId="{73B26A71-D5BE-478F-8E21-0C517A5D76B7}"/>
    <dgm:cxn modelId="{B7421D97-6098-411F-A5E7-378A474F1AC5}" type="presOf" srcId="{F2F0B09B-4058-4EEA-94C2-E28E9082957E}" destId="{4D3CBCB7-8599-4609-81AA-D0C8DB904315}" srcOrd="0" destOrd="0" presId="urn:microsoft.com/office/officeart/2005/8/layout/cycle6"/>
    <dgm:cxn modelId="{58A4DC46-2657-434D-B26A-D0611EB28A83}" type="presOf" srcId="{5D9CE640-26A4-4EAB-9DBD-72E644C0A5D0}" destId="{EE23F04B-AA6C-46AD-8D73-0EE9516A9086}" srcOrd="0" destOrd="0" presId="urn:microsoft.com/office/officeart/2005/8/layout/cycle6"/>
    <dgm:cxn modelId="{4C5AD8B5-E592-4F50-B736-1FC9201D952F}" type="presOf" srcId="{3B5A2821-1685-4F62-A953-BDADF277256E}" destId="{EEB05A48-D908-4D94-A208-23E21A8C2FF2}" srcOrd="0" destOrd="0" presId="urn:microsoft.com/office/officeart/2005/8/layout/cycle6"/>
    <dgm:cxn modelId="{BA13A4FD-7C74-4C1D-849B-2BB026544C0B}" type="presOf" srcId="{73B26A71-D5BE-478F-8E21-0C517A5D76B7}" destId="{CE817EEE-71BC-4AB4-978C-ADC83CE4CE90}" srcOrd="0" destOrd="0" presId="urn:microsoft.com/office/officeart/2005/8/layout/cycle6"/>
    <dgm:cxn modelId="{FC4A9C73-6795-40D9-98D3-A1C211EC3C06}" type="presOf" srcId="{E1F1FDF7-C6AF-4CC4-922B-A825A69D89AC}" destId="{15403A5E-93CE-40E7-BFEB-BB514FE0872A}" srcOrd="0" destOrd="0" presId="urn:microsoft.com/office/officeart/2005/8/layout/cycle6"/>
    <dgm:cxn modelId="{0F0E320C-6556-4A39-B2A7-477C42B34560}" type="presOf" srcId="{8F5A4DA2-DC2F-4788-B1BE-9B32CEB3253C}" destId="{396ADB71-E5FF-4CF5-AD8F-F416DAE29744}" srcOrd="0" destOrd="0" presId="urn:microsoft.com/office/officeart/2005/8/layout/cycle6"/>
    <dgm:cxn modelId="{1543D833-9E93-47F8-BA7A-FD4B75CAAFE8}" srcId="{F2F0B09B-4058-4EEA-94C2-E28E9082957E}" destId="{4047A84B-460C-48B3-8138-50F5E41E9B7C}" srcOrd="0" destOrd="0" parTransId="{9F4456D5-1DA1-46EC-A15C-ADB7261771D8}" sibTransId="{B4BA2067-1605-422A-8E75-D26638F5CF92}"/>
    <dgm:cxn modelId="{21DD1C11-3E4C-4D9E-9EF1-7D044E330FAB}" type="presOf" srcId="{4047A84B-460C-48B3-8138-50F5E41E9B7C}" destId="{16295E69-3A44-486A-B9A8-ACC4D1B96BE8}" srcOrd="0" destOrd="0" presId="urn:microsoft.com/office/officeart/2005/8/layout/cycle6"/>
    <dgm:cxn modelId="{B28726FB-6F8D-4331-B2F4-F610E459EA3D}" type="presOf" srcId="{B4BA2067-1605-422A-8E75-D26638F5CF92}" destId="{5F70A0B2-C15F-46C2-9066-994329D3E2D8}" srcOrd="0" destOrd="0" presId="urn:microsoft.com/office/officeart/2005/8/layout/cycle6"/>
    <dgm:cxn modelId="{DCB6A0D8-0F4C-43DA-9FAF-BDF90FE3F674}" srcId="{F2F0B09B-4058-4EEA-94C2-E28E9082957E}" destId="{B138F25F-2197-4298-9531-CAEF652F2842}" srcOrd="2" destOrd="0" parTransId="{04A0A062-08C7-4209-ADF3-34038DD8C9C7}" sibTransId="{3B5A2821-1685-4F62-A953-BDADF277256E}"/>
    <dgm:cxn modelId="{A98429F7-5728-4C0C-8A66-E95BC5F2FA87}" srcId="{F2F0B09B-4058-4EEA-94C2-E28E9082957E}" destId="{131C8D4F-C072-4084-9212-5549D9C610F2}" srcOrd="5" destOrd="0" parTransId="{FCB5ED11-F733-4E21-92CF-9862C36832A2}" sibTransId="{8F5A4DA2-DC2F-4788-B1BE-9B32CEB3253C}"/>
    <dgm:cxn modelId="{98358435-AA9C-426E-B7C6-1D87378D3885}" srcId="{F2F0B09B-4058-4EEA-94C2-E28E9082957E}" destId="{1711288B-141B-4730-B640-B34A3FFE2896}" srcOrd="3" destOrd="0" parTransId="{965D60E9-9DE8-43D9-B27F-40C3F8F7EE6C}" sibTransId="{5D9CE640-26A4-4EAB-9DBD-72E644C0A5D0}"/>
    <dgm:cxn modelId="{6B02C472-AB76-4A40-830B-6D9925872F72}" type="presOf" srcId="{1711288B-141B-4730-B640-B34A3FFE2896}" destId="{B5CDDF0B-E751-4660-8903-BC0DE25D5DF9}" srcOrd="0" destOrd="0" presId="urn:microsoft.com/office/officeart/2005/8/layout/cycle6"/>
    <dgm:cxn modelId="{341DF5E0-3AD6-4B29-8A30-EAC1DE0DA521}" type="presOf" srcId="{3F4DE4F4-0121-48D6-961B-A12DE5E12455}" destId="{A4940FD7-246D-4CE6-9B57-60792166F0E7}" srcOrd="0" destOrd="0" presId="urn:microsoft.com/office/officeart/2005/8/layout/cycle6"/>
    <dgm:cxn modelId="{D2DD3C34-F8B3-4DA5-B08F-1164E45B0490}" type="presOf" srcId="{131C8D4F-C072-4084-9212-5549D9C610F2}" destId="{7B1CC8AD-C30B-4889-8FD3-1A8EC3EF10D7}" srcOrd="0" destOrd="0" presId="urn:microsoft.com/office/officeart/2005/8/layout/cycle6"/>
    <dgm:cxn modelId="{017ACD63-D6CE-4323-9D32-1F001E784B97}" type="presOf" srcId="{B138F25F-2197-4298-9531-CAEF652F2842}" destId="{4C1DE26F-C07E-4D46-9063-DF6C50386E6D}" srcOrd="0" destOrd="0" presId="urn:microsoft.com/office/officeart/2005/8/layout/cycle6"/>
    <dgm:cxn modelId="{6C2A6328-5EB4-4241-B9B7-41CFDD788891}" type="presParOf" srcId="{4D3CBCB7-8599-4609-81AA-D0C8DB904315}" destId="{16295E69-3A44-486A-B9A8-ACC4D1B96BE8}" srcOrd="0" destOrd="0" presId="urn:microsoft.com/office/officeart/2005/8/layout/cycle6"/>
    <dgm:cxn modelId="{0489F8FC-6A3A-47E6-855D-D21B6480F8F2}" type="presParOf" srcId="{4D3CBCB7-8599-4609-81AA-D0C8DB904315}" destId="{158FA258-0E8D-4DCE-91EE-C3F66C370645}" srcOrd="1" destOrd="0" presId="urn:microsoft.com/office/officeart/2005/8/layout/cycle6"/>
    <dgm:cxn modelId="{5D70613C-521B-4018-9CFB-5FA13B19C5AC}" type="presParOf" srcId="{4D3CBCB7-8599-4609-81AA-D0C8DB904315}" destId="{5F70A0B2-C15F-46C2-9066-994329D3E2D8}" srcOrd="2" destOrd="0" presId="urn:microsoft.com/office/officeart/2005/8/layout/cycle6"/>
    <dgm:cxn modelId="{52967B45-5743-4EFE-8B62-B0FEAFC2F936}" type="presParOf" srcId="{4D3CBCB7-8599-4609-81AA-D0C8DB904315}" destId="{9B8881B0-05AF-4A8F-B99D-8ECD56A4CE06}" srcOrd="3" destOrd="0" presId="urn:microsoft.com/office/officeart/2005/8/layout/cycle6"/>
    <dgm:cxn modelId="{5041C3D8-D2E1-44C0-98E0-8810A0D2BB6D}" type="presParOf" srcId="{4D3CBCB7-8599-4609-81AA-D0C8DB904315}" destId="{761A1F89-696F-4D1A-9209-5D6E6D46EADF}" srcOrd="4" destOrd="0" presId="urn:microsoft.com/office/officeart/2005/8/layout/cycle6"/>
    <dgm:cxn modelId="{06173D51-D908-45A9-A894-A5912176E0AA}" type="presParOf" srcId="{4D3CBCB7-8599-4609-81AA-D0C8DB904315}" destId="{CE817EEE-71BC-4AB4-978C-ADC83CE4CE90}" srcOrd="5" destOrd="0" presId="urn:microsoft.com/office/officeart/2005/8/layout/cycle6"/>
    <dgm:cxn modelId="{1E915AB8-5AE0-442A-B90D-35B11EFEABF6}" type="presParOf" srcId="{4D3CBCB7-8599-4609-81AA-D0C8DB904315}" destId="{4C1DE26F-C07E-4D46-9063-DF6C50386E6D}" srcOrd="6" destOrd="0" presId="urn:microsoft.com/office/officeart/2005/8/layout/cycle6"/>
    <dgm:cxn modelId="{879F9BD8-BA1D-44D0-8CE0-09B5DCE8D750}" type="presParOf" srcId="{4D3CBCB7-8599-4609-81AA-D0C8DB904315}" destId="{1FB9C853-16B8-4727-A349-17618F2F6389}" srcOrd="7" destOrd="0" presId="urn:microsoft.com/office/officeart/2005/8/layout/cycle6"/>
    <dgm:cxn modelId="{41E2A050-8DA2-4E69-B0CE-28F1355BB210}" type="presParOf" srcId="{4D3CBCB7-8599-4609-81AA-D0C8DB904315}" destId="{EEB05A48-D908-4D94-A208-23E21A8C2FF2}" srcOrd="8" destOrd="0" presId="urn:microsoft.com/office/officeart/2005/8/layout/cycle6"/>
    <dgm:cxn modelId="{07A31462-DE39-4F80-81BE-5C2B9DD66801}" type="presParOf" srcId="{4D3CBCB7-8599-4609-81AA-D0C8DB904315}" destId="{B5CDDF0B-E751-4660-8903-BC0DE25D5DF9}" srcOrd="9" destOrd="0" presId="urn:microsoft.com/office/officeart/2005/8/layout/cycle6"/>
    <dgm:cxn modelId="{9E628E57-37D6-4053-8E76-A59B8E773451}" type="presParOf" srcId="{4D3CBCB7-8599-4609-81AA-D0C8DB904315}" destId="{EEB53A2F-5706-42C2-B4BE-F640FB299822}" srcOrd="10" destOrd="0" presId="urn:microsoft.com/office/officeart/2005/8/layout/cycle6"/>
    <dgm:cxn modelId="{8B1D0ECC-5297-436A-B7FF-C6423457A7A2}" type="presParOf" srcId="{4D3CBCB7-8599-4609-81AA-D0C8DB904315}" destId="{EE23F04B-AA6C-46AD-8D73-0EE9516A9086}" srcOrd="11" destOrd="0" presId="urn:microsoft.com/office/officeart/2005/8/layout/cycle6"/>
    <dgm:cxn modelId="{682AB9C3-8266-4AE2-8944-561197F04B7E}" type="presParOf" srcId="{4D3CBCB7-8599-4609-81AA-D0C8DB904315}" destId="{A4940FD7-246D-4CE6-9B57-60792166F0E7}" srcOrd="12" destOrd="0" presId="urn:microsoft.com/office/officeart/2005/8/layout/cycle6"/>
    <dgm:cxn modelId="{4F3F4359-2F0F-49D5-BF55-9FF9E04CE275}" type="presParOf" srcId="{4D3CBCB7-8599-4609-81AA-D0C8DB904315}" destId="{BB4C86D5-39AC-4598-8423-4F127F8B743B}" srcOrd="13" destOrd="0" presId="urn:microsoft.com/office/officeart/2005/8/layout/cycle6"/>
    <dgm:cxn modelId="{D7EF6976-F7A9-46DB-9993-4854B35CBE2A}" type="presParOf" srcId="{4D3CBCB7-8599-4609-81AA-D0C8DB904315}" destId="{15403A5E-93CE-40E7-BFEB-BB514FE0872A}" srcOrd="14" destOrd="0" presId="urn:microsoft.com/office/officeart/2005/8/layout/cycle6"/>
    <dgm:cxn modelId="{868FEB1A-CA94-469B-89E8-1A67DEE62175}" type="presParOf" srcId="{4D3CBCB7-8599-4609-81AA-D0C8DB904315}" destId="{7B1CC8AD-C30B-4889-8FD3-1A8EC3EF10D7}" srcOrd="15" destOrd="0" presId="urn:microsoft.com/office/officeart/2005/8/layout/cycle6"/>
    <dgm:cxn modelId="{B93D192D-E1D9-4B68-ADDB-87F865E2B9B8}" type="presParOf" srcId="{4D3CBCB7-8599-4609-81AA-D0C8DB904315}" destId="{85B251E1-3E30-4B86-93A2-17EA64B6EDF4}" srcOrd="16" destOrd="0" presId="urn:microsoft.com/office/officeart/2005/8/layout/cycle6"/>
    <dgm:cxn modelId="{A42F0B92-EA67-4D89-AF4D-967EFB2F1676}" type="presParOf" srcId="{4D3CBCB7-8599-4609-81AA-D0C8DB904315}" destId="{396ADB71-E5FF-4CF5-AD8F-F416DAE29744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295E69-3A44-486A-B9A8-ACC4D1B96BE8}">
      <dsp:nvSpPr>
        <dsp:cNvPr id="0" name=""/>
        <dsp:cNvSpPr/>
      </dsp:nvSpPr>
      <dsp:spPr>
        <a:xfrm>
          <a:off x="3106686" y="1052"/>
          <a:ext cx="2000448" cy="7679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Сплошные тексты</a:t>
          </a:r>
          <a:endParaRPr lang="ru-RU" sz="2400" b="1" kern="1200" dirty="0"/>
        </a:p>
      </dsp:txBody>
      <dsp:txXfrm>
        <a:off x="3144172" y="38538"/>
        <a:ext cx="1925476" cy="692936"/>
      </dsp:txXfrm>
    </dsp:sp>
    <dsp:sp modelId="{5F70A0B2-C15F-46C2-9066-994329D3E2D8}">
      <dsp:nvSpPr>
        <dsp:cNvPr id="0" name=""/>
        <dsp:cNvSpPr/>
      </dsp:nvSpPr>
      <dsp:spPr>
        <a:xfrm>
          <a:off x="2297199" y="385006"/>
          <a:ext cx="3619423" cy="3619423"/>
        </a:xfrm>
        <a:custGeom>
          <a:avLst/>
          <a:gdLst/>
          <a:ahLst/>
          <a:cxnLst/>
          <a:rect l="0" t="0" r="0" b="0"/>
          <a:pathLst>
            <a:path>
              <a:moveTo>
                <a:pt x="2812835" y="303457"/>
              </a:moveTo>
              <a:arcTo wR="1809711" hR="1809711" stAng="18219751" swAng="6489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8881B0-05AF-4A8F-B99D-8ECD56A4CE06}">
      <dsp:nvSpPr>
        <dsp:cNvPr id="0" name=""/>
        <dsp:cNvSpPr/>
      </dsp:nvSpPr>
      <dsp:spPr>
        <a:xfrm>
          <a:off x="4682975" y="905908"/>
          <a:ext cx="1982385" cy="7679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Кластеры</a:t>
          </a:r>
          <a:endParaRPr lang="ru-RU" sz="2400" b="1" kern="1200" dirty="0"/>
        </a:p>
      </dsp:txBody>
      <dsp:txXfrm>
        <a:off x="4720461" y="943394"/>
        <a:ext cx="1907413" cy="692936"/>
      </dsp:txXfrm>
    </dsp:sp>
    <dsp:sp modelId="{CE817EEE-71BC-4AB4-978C-ADC83CE4CE90}">
      <dsp:nvSpPr>
        <dsp:cNvPr id="0" name=""/>
        <dsp:cNvSpPr/>
      </dsp:nvSpPr>
      <dsp:spPr>
        <a:xfrm>
          <a:off x="2297199" y="385006"/>
          <a:ext cx="3619423" cy="3619423"/>
        </a:xfrm>
        <a:custGeom>
          <a:avLst/>
          <a:gdLst/>
          <a:ahLst/>
          <a:cxnLst/>
          <a:rect l="0" t="0" r="0" b="0"/>
          <a:pathLst>
            <a:path>
              <a:moveTo>
                <a:pt x="3545805" y="1298795"/>
              </a:moveTo>
              <a:arcTo wR="1809711" hR="1809711" stAng="20616081" swAng="196783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1DE26F-C07E-4D46-9063-DF6C50386E6D}">
      <dsp:nvSpPr>
        <dsp:cNvPr id="0" name=""/>
        <dsp:cNvSpPr/>
      </dsp:nvSpPr>
      <dsp:spPr>
        <a:xfrm>
          <a:off x="4736917" y="2715620"/>
          <a:ext cx="1874500" cy="7679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Таблицы</a:t>
          </a:r>
          <a:endParaRPr lang="ru-RU" sz="2400" b="1" kern="1200" dirty="0"/>
        </a:p>
      </dsp:txBody>
      <dsp:txXfrm>
        <a:off x="4774403" y="2753106"/>
        <a:ext cx="1799528" cy="692936"/>
      </dsp:txXfrm>
    </dsp:sp>
    <dsp:sp modelId="{EEB05A48-D908-4D94-A208-23E21A8C2FF2}">
      <dsp:nvSpPr>
        <dsp:cNvPr id="0" name=""/>
        <dsp:cNvSpPr/>
      </dsp:nvSpPr>
      <dsp:spPr>
        <a:xfrm>
          <a:off x="2297199" y="385006"/>
          <a:ext cx="3619423" cy="3619423"/>
        </a:xfrm>
        <a:custGeom>
          <a:avLst/>
          <a:gdLst/>
          <a:ahLst/>
          <a:cxnLst/>
          <a:rect l="0" t="0" r="0" b="0"/>
          <a:pathLst>
            <a:path>
              <a:moveTo>
                <a:pt x="3077808" y="3100830"/>
              </a:moveTo>
              <a:arcTo wR="1809711" hR="1809711" stAng="2730924" swAng="61359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CDDF0B-E751-4660-8903-BC0DE25D5DF9}">
      <dsp:nvSpPr>
        <dsp:cNvPr id="0" name=""/>
        <dsp:cNvSpPr/>
      </dsp:nvSpPr>
      <dsp:spPr>
        <a:xfrm>
          <a:off x="3090909" y="3620476"/>
          <a:ext cx="2032003" cy="7679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Диаграммы</a:t>
          </a:r>
          <a:endParaRPr lang="ru-RU" sz="2400" b="1" kern="1200" dirty="0"/>
        </a:p>
      </dsp:txBody>
      <dsp:txXfrm>
        <a:off x="3128395" y="3657962"/>
        <a:ext cx="1957031" cy="692936"/>
      </dsp:txXfrm>
    </dsp:sp>
    <dsp:sp modelId="{EE23F04B-AA6C-46AD-8D73-0EE9516A9086}">
      <dsp:nvSpPr>
        <dsp:cNvPr id="0" name=""/>
        <dsp:cNvSpPr/>
      </dsp:nvSpPr>
      <dsp:spPr>
        <a:xfrm>
          <a:off x="2297199" y="385006"/>
          <a:ext cx="3619423" cy="3619423"/>
        </a:xfrm>
        <a:custGeom>
          <a:avLst/>
          <a:gdLst/>
          <a:ahLst/>
          <a:cxnLst/>
          <a:rect l="0" t="0" r="0" b="0"/>
          <a:pathLst>
            <a:path>
              <a:moveTo>
                <a:pt x="790987" y="3305458"/>
              </a:moveTo>
              <a:arcTo wR="1809711" hR="1809711" stAng="7455481" swAng="61359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40FD7-246D-4CE6-9B57-60792166F0E7}">
      <dsp:nvSpPr>
        <dsp:cNvPr id="0" name=""/>
        <dsp:cNvSpPr/>
      </dsp:nvSpPr>
      <dsp:spPr>
        <a:xfrm>
          <a:off x="1564239" y="2715620"/>
          <a:ext cx="1950830" cy="7679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Графики</a:t>
          </a:r>
          <a:endParaRPr lang="ru-RU" sz="2400" b="1" kern="1200" dirty="0"/>
        </a:p>
      </dsp:txBody>
      <dsp:txXfrm>
        <a:off x="1601725" y="2753106"/>
        <a:ext cx="1875858" cy="692936"/>
      </dsp:txXfrm>
    </dsp:sp>
    <dsp:sp modelId="{15403A5E-93CE-40E7-BFEB-BB514FE0872A}">
      <dsp:nvSpPr>
        <dsp:cNvPr id="0" name=""/>
        <dsp:cNvSpPr/>
      </dsp:nvSpPr>
      <dsp:spPr>
        <a:xfrm>
          <a:off x="2297199" y="385006"/>
          <a:ext cx="3619423" cy="3619423"/>
        </a:xfrm>
        <a:custGeom>
          <a:avLst/>
          <a:gdLst/>
          <a:ahLst/>
          <a:cxnLst/>
          <a:rect l="0" t="0" r="0" b="0"/>
          <a:pathLst>
            <a:path>
              <a:moveTo>
                <a:pt x="73618" y="2320627"/>
              </a:moveTo>
              <a:arcTo wR="1809711" hR="1809711" stAng="9816081" swAng="196783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1CC8AD-C30B-4889-8FD3-1A8EC3EF10D7}">
      <dsp:nvSpPr>
        <dsp:cNvPr id="0" name=""/>
        <dsp:cNvSpPr/>
      </dsp:nvSpPr>
      <dsp:spPr>
        <a:xfrm>
          <a:off x="1612576" y="905908"/>
          <a:ext cx="1854156" cy="7679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/>
            <a:t>Инфогра-фика</a:t>
          </a:r>
          <a:endParaRPr lang="ru-RU" sz="2400" b="1" kern="1200" dirty="0"/>
        </a:p>
      </dsp:txBody>
      <dsp:txXfrm>
        <a:off x="1650062" y="943394"/>
        <a:ext cx="1779184" cy="692936"/>
      </dsp:txXfrm>
    </dsp:sp>
    <dsp:sp modelId="{396ADB71-E5FF-4CF5-AD8F-F416DAE29744}">
      <dsp:nvSpPr>
        <dsp:cNvPr id="0" name=""/>
        <dsp:cNvSpPr/>
      </dsp:nvSpPr>
      <dsp:spPr>
        <a:xfrm>
          <a:off x="2297199" y="385006"/>
          <a:ext cx="3619423" cy="3619423"/>
        </a:xfrm>
        <a:custGeom>
          <a:avLst/>
          <a:gdLst/>
          <a:ahLst/>
          <a:cxnLst/>
          <a:rect l="0" t="0" r="0" b="0"/>
          <a:pathLst>
            <a:path>
              <a:moveTo>
                <a:pt x="541749" y="518460"/>
              </a:moveTo>
              <a:arcTo wR="1809711" hR="1809711" stAng="13531283" swAng="6489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22419CE-BA6D-4C5F-8568-A030F514725C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4F7744-F955-484A-B04C-03BE81855F5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84784"/>
            <a:ext cx="9144000" cy="230425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CC99"/>
                </a:solidFill>
              </a:rPr>
              <a:t>Ранняя </a:t>
            </a:r>
            <a:r>
              <a:rPr lang="ru-RU" sz="3600" dirty="0" err="1" smtClean="0">
                <a:solidFill>
                  <a:srgbClr val="FFCC99"/>
                </a:solidFill>
              </a:rPr>
              <a:t>профилизация</a:t>
            </a:r>
            <a:r>
              <a:rPr lang="ru-RU" sz="3600" dirty="0" smtClean="0">
                <a:solidFill>
                  <a:srgbClr val="FFCC99"/>
                </a:solidFill>
              </a:rPr>
              <a:t> обучения – </a:t>
            </a:r>
            <a:br>
              <a:rPr lang="ru-RU" sz="3600" dirty="0" smtClean="0">
                <a:solidFill>
                  <a:srgbClr val="FFCC99"/>
                </a:solidFill>
              </a:rPr>
            </a:br>
            <a:r>
              <a:rPr lang="ru-RU" sz="3600" dirty="0" smtClean="0">
                <a:solidFill>
                  <a:srgbClr val="FFCC99"/>
                </a:solidFill>
              </a:rPr>
              <a:t>основа успешного самоопределения школьников</a:t>
            </a:r>
            <a:r>
              <a:rPr lang="ru-RU" sz="3200" dirty="0" smtClean="0">
                <a:solidFill>
                  <a:srgbClr val="FFCC99"/>
                </a:solidFill>
              </a:rPr>
              <a:t/>
            </a:r>
            <a:br>
              <a:rPr lang="ru-RU" sz="3200" dirty="0" smtClean="0">
                <a:solidFill>
                  <a:srgbClr val="FFCC99"/>
                </a:solidFill>
              </a:rPr>
            </a:br>
            <a:endParaRPr lang="ru-RU" sz="3200" dirty="0">
              <a:solidFill>
                <a:srgbClr val="FFCC99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5013176"/>
            <a:ext cx="7854696" cy="1296144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Грузинцева Ольга Юрьевна,</a:t>
            </a:r>
          </a:p>
          <a:p>
            <a:r>
              <a:rPr lang="ru-RU" b="1" i="1" dirty="0" smtClean="0"/>
              <a:t>методист</a:t>
            </a:r>
          </a:p>
          <a:p>
            <a:r>
              <a:rPr lang="ru-RU" b="1" i="1" dirty="0" smtClean="0"/>
              <a:t> МБОУДПО «ГИМЦ» г.Владимира</a:t>
            </a:r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1 час </a:t>
            </a:r>
            <a:r>
              <a:rPr lang="ru-RU" dirty="0" smtClean="0"/>
              <a:t>– информационно-просветительские занятия патриотической, нравственной и экологической направленности;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i="1" dirty="0" smtClean="0"/>
              <a:t>1 час </a:t>
            </a:r>
            <a:r>
              <a:rPr lang="ru-RU" dirty="0" smtClean="0"/>
              <a:t>– занятия по формированию функциональной грамотности;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i="1" dirty="0" smtClean="0"/>
              <a:t>1 час </a:t>
            </a:r>
            <a:r>
              <a:rPr lang="ru-RU" dirty="0" smtClean="0"/>
              <a:t>– занятия на удовлетворение </a:t>
            </a:r>
            <a:r>
              <a:rPr lang="ru-RU" dirty="0" err="1" smtClean="0"/>
              <a:t>профориентационных</a:t>
            </a:r>
            <a:r>
              <a:rPr lang="ru-RU" dirty="0" smtClean="0"/>
              <a:t> интересов и потребностей обучающихся.</a:t>
            </a:r>
            <a:endParaRPr lang="ru-RU" dirty="0"/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pPr algn="ctr">
              <a:buNone/>
            </a:pPr>
            <a:endParaRPr lang="ru-RU" sz="32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Какие возможности имеет программа «В мире информации. Работаем с информационными источниками» для удовлетворения профессиональных интересов младших школьников?</a:t>
            </a:r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/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pPr algn="ctr">
              <a:buNone/>
            </a:pPr>
            <a:endParaRPr lang="ru-RU" sz="3200" b="1" dirty="0" smtClean="0">
              <a:solidFill>
                <a:srgbClr val="0070C0"/>
              </a:solidFill>
            </a:endParaRPr>
          </a:p>
          <a:p>
            <a:pPr algn="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800" b="1" i="1" dirty="0" smtClean="0"/>
              <a:t>Построение занятия: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Загадка о профессии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Знакомство с текстом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Выполнение заданий 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Экскурсия</a:t>
            </a:r>
          </a:p>
          <a:p>
            <a:pPr algn="r">
              <a:buNone/>
            </a:pPr>
            <a:endParaRPr lang="ru-RU" dirty="0"/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/>
          <a:lstStyle/>
          <a:p>
            <a:pPr algn="ctr"/>
            <a:r>
              <a:rPr lang="ru-RU" b="1" dirty="0" smtClean="0"/>
              <a:t>Садовод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4040188" cy="360040"/>
          </a:xfrm>
        </p:spPr>
        <p:txBody>
          <a:bodyPr/>
          <a:lstStyle/>
          <a:p>
            <a:r>
              <a:rPr lang="ru-RU" dirty="0" smtClean="0"/>
              <a:t>1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052737"/>
            <a:ext cx="4041775" cy="504055"/>
          </a:xfrm>
        </p:spPr>
        <p:txBody>
          <a:bodyPr/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pic>
        <p:nvPicPr>
          <p:cNvPr id="7" name="Picture 2" descr="C:\Users\123\Desktop\1 00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176464" cy="5040560"/>
          </a:xfrm>
          <a:prstGeom prst="rect">
            <a:avLst/>
          </a:prstGeom>
          <a:noFill/>
        </p:spPr>
      </p:pic>
      <p:pic>
        <p:nvPicPr>
          <p:cNvPr id="8" name="Picture 2" descr="C:\Users\123\Desktop\3 0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556792"/>
            <a:ext cx="4104456" cy="5040559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Ботаник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288032"/>
          </a:xfrm>
        </p:spPr>
        <p:txBody>
          <a:bodyPr/>
          <a:lstStyle/>
          <a:p>
            <a:r>
              <a:rPr lang="ru-RU" dirty="0" smtClean="0"/>
              <a:t>1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124745"/>
            <a:ext cx="4041775" cy="36003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2 класс</a:t>
            </a:r>
            <a:endParaRPr lang="ru-RU" dirty="0"/>
          </a:p>
        </p:txBody>
      </p:sp>
      <p:pic>
        <p:nvPicPr>
          <p:cNvPr id="1026" name="Picture 2" descr="C:\Users\123\Desktop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4176464" cy="5112568"/>
          </a:xfrm>
          <a:prstGeom prst="rect">
            <a:avLst/>
          </a:prstGeom>
          <a:noFill/>
        </p:spPr>
      </p:pic>
      <p:pic>
        <p:nvPicPr>
          <p:cNvPr id="1027" name="Picture 3" descr="C:\Users\123\Desktop\2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4"/>
            <a:ext cx="4104456" cy="5112568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Ботаник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63888" y="1124744"/>
            <a:ext cx="1728192" cy="360040"/>
          </a:xfrm>
        </p:spPr>
        <p:txBody>
          <a:bodyPr/>
          <a:lstStyle/>
          <a:p>
            <a:pPr algn="ctr"/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flipH="1" flipV="1">
            <a:off x="8686800" y="1772816"/>
            <a:ext cx="61664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8604448" y="6309320"/>
            <a:ext cx="82352" cy="510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050" name="Picture 2" descr="C:\Users\123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4464496" cy="5184576"/>
          </a:xfrm>
          <a:prstGeom prst="rect">
            <a:avLst/>
          </a:prstGeom>
          <a:noFill/>
        </p:spPr>
      </p:pic>
      <p:pic>
        <p:nvPicPr>
          <p:cNvPr id="8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/>
          <a:lstStyle/>
          <a:p>
            <a:pPr algn="ctr"/>
            <a:r>
              <a:rPr lang="ru-RU" b="1" dirty="0" smtClean="0"/>
              <a:t>Зоолог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4040188" cy="360040"/>
          </a:xfrm>
        </p:spPr>
        <p:txBody>
          <a:bodyPr/>
          <a:lstStyle/>
          <a:p>
            <a:r>
              <a:rPr lang="ru-RU" dirty="0" smtClean="0"/>
              <a:t>1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124745"/>
            <a:ext cx="4041775" cy="432047"/>
          </a:xfrm>
        </p:spPr>
        <p:txBody>
          <a:bodyPr/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pic>
        <p:nvPicPr>
          <p:cNvPr id="3074" name="Picture 2" descr="C:\Users\123\Desktop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4104456" cy="5157192"/>
          </a:xfrm>
          <a:prstGeom prst="rect">
            <a:avLst/>
          </a:prstGeom>
          <a:noFill/>
        </p:spPr>
      </p:pic>
      <p:pic>
        <p:nvPicPr>
          <p:cNvPr id="3075" name="Picture 3" descr="C:\Users\123\Desktop\3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556792"/>
            <a:ext cx="4048029" cy="5093121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/>
          <a:lstStyle/>
          <a:p>
            <a:pPr algn="ctr"/>
            <a:r>
              <a:rPr lang="ru-RU" b="1" dirty="0" smtClean="0"/>
              <a:t>Зоолог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1052736"/>
            <a:ext cx="4040188" cy="360040"/>
          </a:xfrm>
        </p:spPr>
        <p:txBody>
          <a:bodyPr/>
          <a:lstStyle/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flipV="1">
            <a:off x="8604448" y="1268760"/>
            <a:ext cx="8235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098" name="Picture 2" descr="C:\Users\123\Desktop\4а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7779" y="1484784"/>
            <a:ext cx="4072693" cy="5134769"/>
          </a:xfrm>
          <a:prstGeom prst="rect">
            <a:avLst/>
          </a:prstGeom>
          <a:noFill/>
        </p:spPr>
      </p:pic>
      <p:pic>
        <p:nvPicPr>
          <p:cNvPr id="4099" name="Picture 3" descr="C:\Users\123\Desktop\4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4104456" cy="5114528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/>
          <a:lstStyle/>
          <a:p>
            <a:pPr algn="ctr"/>
            <a:r>
              <a:rPr lang="ru-RU" b="1" dirty="0" smtClean="0"/>
              <a:t>Энтомолог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360040"/>
          </a:xfrm>
        </p:spPr>
        <p:txBody>
          <a:bodyPr/>
          <a:lstStyle/>
          <a:p>
            <a:r>
              <a:rPr lang="ru-RU" dirty="0" smtClean="0"/>
              <a:t>1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052737"/>
            <a:ext cx="4041775" cy="432047"/>
          </a:xfrm>
        </p:spPr>
        <p:txBody>
          <a:bodyPr/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pic>
        <p:nvPicPr>
          <p:cNvPr id="5122" name="Picture 2" descr="C:\Users\123\Desktop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4176464" cy="5229200"/>
          </a:xfrm>
          <a:prstGeom prst="rect">
            <a:avLst/>
          </a:prstGeom>
          <a:noFill/>
        </p:spPr>
      </p:pic>
      <p:pic>
        <p:nvPicPr>
          <p:cNvPr id="5123" name="Picture 3" descr="C:\Users\123\Desktop\3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84784"/>
            <a:ext cx="4032448" cy="5163414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/>
          <a:lstStyle/>
          <a:p>
            <a:pPr algn="ctr"/>
            <a:r>
              <a:rPr lang="ru-RU" b="1" dirty="0" smtClean="0"/>
              <a:t>Орнитолог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9792" y="1124744"/>
            <a:ext cx="4040188" cy="360040"/>
          </a:xfrm>
        </p:spPr>
        <p:txBody>
          <a:bodyPr/>
          <a:lstStyle/>
          <a:p>
            <a:pPr algn="ctr"/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flipH="1" flipV="1">
            <a:off x="8686800" y="1844824"/>
            <a:ext cx="61664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146" name="Picture 2" descr="C:\Users\123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104456" cy="5112568"/>
          </a:xfrm>
          <a:prstGeom prst="rect">
            <a:avLst/>
          </a:prstGeom>
          <a:noFill/>
        </p:spPr>
      </p:pic>
      <p:pic>
        <p:nvPicPr>
          <p:cNvPr id="6147" name="Picture 3" descr="C:\Users\123\Desktop\3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4"/>
            <a:ext cx="4104456" cy="5115346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780928"/>
            <a:ext cx="5004048" cy="2016224"/>
          </a:xfrm>
        </p:spPr>
        <p:txBody>
          <a:bodyPr>
            <a:normAutofit lnSpcReduction="10000"/>
          </a:bodyPr>
          <a:lstStyle/>
          <a:p>
            <a:pPr algn="ctr"/>
            <a:endParaRPr lang="ru-RU" sz="2800" b="1" i="1" dirty="0" smtClean="0"/>
          </a:p>
          <a:p>
            <a:pPr algn="ctr">
              <a:buNone/>
            </a:pPr>
            <a:r>
              <a:rPr lang="ru-RU" sz="2800" i="1" dirty="0" smtClean="0"/>
              <a:t>Школа – самая удивительная</a:t>
            </a:r>
            <a:endParaRPr lang="ru-RU" sz="2800" dirty="0" smtClean="0"/>
          </a:p>
          <a:p>
            <a:pPr algn="ctr">
              <a:buNone/>
            </a:pPr>
            <a:r>
              <a:rPr lang="ru-RU" sz="2800" i="1" dirty="0" smtClean="0"/>
              <a:t>лаборатория, потому что</a:t>
            </a:r>
            <a:endParaRPr lang="ru-RU" sz="2800" dirty="0" smtClean="0"/>
          </a:p>
          <a:p>
            <a:pPr algn="ctr">
              <a:buNone/>
            </a:pPr>
            <a:r>
              <a:rPr lang="ru-RU" sz="2800" i="1" dirty="0" smtClean="0"/>
              <a:t>в ней создаётся будущее…</a:t>
            </a:r>
            <a:endParaRPr lang="ru-RU" sz="2800" dirty="0" smtClean="0"/>
          </a:p>
          <a:p>
            <a:pPr algn="ctr"/>
            <a:endParaRPr lang="ru-RU" sz="2800" b="1" i="1" dirty="0" smtClean="0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764704"/>
            <a:ext cx="4560830" cy="2512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https://sun9-43.userapi.com/impg/8ISMmTowtZWGpkgZ2RbeD5EZB3MbueRVDUI7yg/t2D9_1qmKso.jpg?size=1280x853&amp;quality=95&amp;sign=32d74c552ccf83d798341366af7f517f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8240" r="9171"/>
          <a:stretch/>
        </p:blipFill>
        <p:spPr bwMode="auto">
          <a:xfrm>
            <a:off x="4788024" y="3717032"/>
            <a:ext cx="4102891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Эколог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4040188" cy="360040"/>
          </a:xfrm>
        </p:spPr>
        <p:txBody>
          <a:bodyPr/>
          <a:lstStyle/>
          <a:p>
            <a:r>
              <a:rPr lang="ru-RU" dirty="0" smtClean="0"/>
              <a:t>2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124745"/>
            <a:ext cx="4041775" cy="36003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pic>
        <p:nvPicPr>
          <p:cNvPr id="7170" name="Picture 2" descr="C:\Users\123\Desktop\2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052010" cy="5162153"/>
          </a:xfrm>
          <a:prstGeom prst="rect">
            <a:avLst/>
          </a:prstGeom>
          <a:noFill/>
        </p:spPr>
      </p:pic>
      <p:pic>
        <p:nvPicPr>
          <p:cNvPr id="7171" name="Picture 3" descr="C:\Users\123\Desktop\3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84784"/>
            <a:ext cx="4248471" cy="5184576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/>
          <a:lstStyle/>
          <a:p>
            <a:pPr algn="ctr"/>
            <a:r>
              <a:rPr lang="ru-RU" b="1" dirty="0" smtClean="0"/>
              <a:t>Географ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1052736"/>
            <a:ext cx="4040188" cy="432048"/>
          </a:xfrm>
        </p:spPr>
        <p:txBody>
          <a:bodyPr/>
          <a:lstStyle/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flipV="1">
            <a:off x="8641081" y="1772816"/>
            <a:ext cx="45719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44824"/>
            <a:ext cx="4040188" cy="45154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123\Desktop\4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3973822" cy="5184576"/>
          </a:xfrm>
          <a:prstGeom prst="rect">
            <a:avLst/>
          </a:prstGeom>
          <a:noFill/>
        </p:spPr>
      </p:pic>
      <p:pic>
        <p:nvPicPr>
          <p:cNvPr id="8195" name="Picture 3" descr="C:\Users\123\Desktop\4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84784"/>
            <a:ext cx="4248472" cy="5157192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/>
          <a:lstStyle/>
          <a:p>
            <a:pPr algn="ctr"/>
            <a:r>
              <a:rPr lang="ru-RU" b="1" dirty="0" smtClean="0"/>
              <a:t>Метеоролог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432048"/>
          </a:xfrm>
        </p:spPr>
        <p:txBody>
          <a:bodyPr/>
          <a:lstStyle/>
          <a:p>
            <a:r>
              <a:rPr lang="ru-RU" dirty="0" smtClean="0"/>
              <a:t>1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196753"/>
            <a:ext cx="4041775" cy="36003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4 класс</a:t>
            </a:r>
            <a:endParaRPr lang="ru-RU" dirty="0"/>
          </a:p>
        </p:txBody>
      </p:sp>
      <p:pic>
        <p:nvPicPr>
          <p:cNvPr id="9218" name="Picture 2" descr="C:\Users\123\Desktop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3960440" cy="5005738"/>
          </a:xfrm>
          <a:prstGeom prst="rect">
            <a:avLst/>
          </a:prstGeom>
          <a:noFill/>
        </p:spPr>
      </p:pic>
      <p:pic>
        <p:nvPicPr>
          <p:cNvPr id="9219" name="Picture 3" descr="C:\Users\123\Desktop\4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4176464" cy="4960900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/>
          <a:lstStyle/>
          <a:p>
            <a:pPr algn="ctr"/>
            <a:r>
              <a:rPr lang="ru-RU" b="1" dirty="0" smtClean="0"/>
              <a:t>Астроном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1124744"/>
            <a:ext cx="4040188" cy="360040"/>
          </a:xfrm>
        </p:spPr>
        <p:txBody>
          <a:bodyPr/>
          <a:lstStyle/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04448" y="1772816"/>
            <a:ext cx="82352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5602" name="Picture 2" descr="C:\Users\123\Desktop\4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3960440" cy="5157192"/>
          </a:xfrm>
          <a:prstGeom prst="rect">
            <a:avLst/>
          </a:prstGeom>
          <a:noFill/>
        </p:spPr>
      </p:pic>
      <p:pic>
        <p:nvPicPr>
          <p:cNvPr id="25603" name="Picture 3" descr="C:\Users\123\Desktop\4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1" y="1484784"/>
            <a:ext cx="4176465" cy="5112568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851104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Спортсмен </a:t>
            </a:r>
            <a:br>
              <a:rPr lang="ru-RU" b="1" dirty="0" smtClean="0"/>
            </a:br>
            <a:r>
              <a:rPr lang="ru-RU" sz="3600" b="1" dirty="0" smtClean="0"/>
              <a:t>(тренер, учитель физкультуры)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432048"/>
          </a:xfrm>
        </p:spPr>
        <p:txBody>
          <a:bodyPr/>
          <a:lstStyle/>
          <a:p>
            <a:r>
              <a:rPr lang="ru-RU" dirty="0" smtClean="0"/>
              <a:t>1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052737"/>
            <a:ext cx="4041775" cy="432047"/>
          </a:xfrm>
        </p:spPr>
        <p:txBody>
          <a:bodyPr/>
          <a:lstStyle/>
          <a:p>
            <a:r>
              <a:rPr lang="ru-RU" dirty="0" smtClean="0"/>
              <a:t>2 класс</a:t>
            </a:r>
            <a:endParaRPr lang="ru-RU" dirty="0"/>
          </a:p>
        </p:txBody>
      </p:sp>
      <p:pic>
        <p:nvPicPr>
          <p:cNvPr id="10242" name="Picture 2" descr="C:\Users\123\Desktop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032448" cy="5126486"/>
          </a:xfrm>
          <a:prstGeom prst="rect">
            <a:avLst/>
          </a:prstGeom>
          <a:noFill/>
        </p:spPr>
      </p:pic>
      <p:pic>
        <p:nvPicPr>
          <p:cNvPr id="10243" name="Picture 3" descr="C:\Users\123\Desktop\2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4"/>
            <a:ext cx="4104456" cy="5157192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28315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Спортсмен </a:t>
            </a:r>
            <a:br>
              <a:rPr lang="ru-RU" b="1" dirty="0" smtClean="0"/>
            </a:br>
            <a:r>
              <a:rPr lang="ru-RU" sz="3600" b="1" dirty="0" smtClean="0"/>
              <a:t>(тренер, учитель физкультуры)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432048"/>
          </a:xfrm>
        </p:spPr>
        <p:txBody>
          <a:bodyPr/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052737"/>
            <a:ext cx="4041775" cy="432047"/>
          </a:xfrm>
        </p:spPr>
        <p:txBody>
          <a:bodyPr/>
          <a:lstStyle/>
          <a:p>
            <a:r>
              <a:rPr lang="ru-RU" dirty="0" smtClean="0"/>
              <a:t>4 класс</a:t>
            </a:r>
            <a:endParaRPr lang="ru-RU" dirty="0"/>
          </a:p>
        </p:txBody>
      </p:sp>
      <p:pic>
        <p:nvPicPr>
          <p:cNvPr id="11266" name="Picture 2" descr="C:\Users\123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032448" cy="5112568"/>
          </a:xfrm>
          <a:prstGeom prst="rect">
            <a:avLst/>
          </a:prstGeom>
          <a:noFill/>
        </p:spPr>
      </p:pic>
      <p:pic>
        <p:nvPicPr>
          <p:cNvPr id="11267" name="Picture 3" descr="C:\Users\123\Desktop\4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4"/>
            <a:ext cx="4104456" cy="5115892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936104"/>
          </a:xfrm>
        </p:spPr>
        <p:txBody>
          <a:bodyPr/>
          <a:lstStyle/>
          <a:p>
            <a:pPr algn="ctr"/>
            <a:r>
              <a:rPr lang="ru-RU" b="1" dirty="0" smtClean="0"/>
              <a:t>Учитель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4040188" cy="432048"/>
          </a:xfrm>
        </p:spPr>
        <p:txBody>
          <a:bodyPr/>
          <a:lstStyle/>
          <a:p>
            <a:r>
              <a:rPr lang="ru-RU" dirty="0" smtClean="0"/>
              <a:t>1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124745"/>
            <a:ext cx="4041775" cy="36003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2 класс</a:t>
            </a:r>
            <a:endParaRPr lang="ru-RU" dirty="0"/>
          </a:p>
        </p:txBody>
      </p:sp>
      <p:pic>
        <p:nvPicPr>
          <p:cNvPr id="12290" name="Picture 2" descr="C:\Users\123\Desktop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4176464" cy="5077817"/>
          </a:xfrm>
          <a:prstGeom prst="rect">
            <a:avLst/>
          </a:prstGeom>
          <a:noFill/>
        </p:spPr>
      </p:pic>
      <p:pic>
        <p:nvPicPr>
          <p:cNvPr id="12291" name="Picture 3" descr="C:\Users\123\Desktop\2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84784"/>
            <a:ext cx="4032448" cy="5048349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pPr algn="ctr"/>
            <a:r>
              <a:rPr lang="ru-RU" b="1" dirty="0" smtClean="0"/>
              <a:t>Психолог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360040"/>
          </a:xfrm>
        </p:spPr>
        <p:txBody>
          <a:bodyPr/>
          <a:lstStyle/>
          <a:p>
            <a:r>
              <a:rPr lang="ru-RU" dirty="0" smtClean="0"/>
              <a:t>2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052737"/>
            <a:ext cx="4041775" cy="36003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pic>
        <p:nvPicPr>
          <p:cNvPr id="13314" name="Picture 2" descr="C:\Users\123\Desktop\2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3960440" cy="5229200"/>
          </a:xfrm>
          <a:prstGeom prst="rect">
            <a:avLst/>
          </a:prstGeom>
          <a:noFill/>
        </p:spPr>
      </p:pic>
      <p:pic>
        <p:nvPicPr>
          <p:cNvPr id="13315" name="Picture 3" descr="C:\Users\123\Desktop\3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12776"/>
            <a:ext cx="3960440" cy="5238724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/>
          <a:lstStyle/>
          <a:p>
            <a:pPr algn="ctr"/>
            <a:r>
              <a:rPr lang="ru-RU" b="1" dirty="0" smtClean="0"/>
              <a:t>Библиотекарь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4040188" cy="432048"/>
          </a:xfrm>
        </p:spPr>
        <p:txBody>
          <a:bodyPr/>
          <a:lstStyle/>
          <a:p>
            <a:r>
              <a:rPr lang="ru-RU" dirty="0" smtClean="0"/>
              <a:t>2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124745"/>
            <a:ext cx="4041775" cy="432047"/>
          </a:xfrm>
        </p:spPr>
        <p:txBody>
          <a:bodyPr/>
          <a:lstStyle/>
          <a:p>
            <a:r>
              <a:rPr lang="ru-RU" dirty="0" smtClean="0"/>
              <a:t>4 класс</a:t>
            </a:r>
            <a:endParaRPr lang="ru-RU" dirty="0"/>
          </a:p>
        </p:txBody>
      </p:sp>
      <p:pic>
        <p:nvPicPr>
          <p:cNvPr id="14338" name="Picture 2" descr="C:\Users\123\Desktop\2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4032448" cy="5087994"/>
          </a:xfrm>
          <a:prstGeom prst="rect">
            <a:avLst/>
          </a:prstGeom>
          <a:noFill/>
        </p:spPr>
      </p:pic>
      <p:pic>
        <p:nvPicPr>
          <p:cNvPr id="14339" name="Picture 3" descr="C:\Users\123\Desktop\4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556792"/>
            <a:ext cx="4097213" cy="5037989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pPr algn="ctr"/>
            <a:r>
              <a:rPr lang="ru-RU" b="1" dirty="0" smtClean="0"/>
              <a:t>Продавец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360040"/>
          </a:xfrm>
        </p:spPr>
        <p:txBody>
          <a:bodyPr/>
          <a:lstStyle/>
          <a:p>
            <a:r>
              <a:rPr lang="ru-RU" dirty="0" smtClean="0"/>
              <a:t>2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196753"/>
            <a:ext cx="4041775" cy="36003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pic>
        <p:nvPicPr>
          <p:cNvPr id="15362" name="Picture 2" descr="C:\Users\123\Desktop\2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3960440" cy="4896544"/>
          </a:xfrm>
          <a:prstGeom prst="rect">
            <a:avLst/>
          </a:prstGeom>
          <a:noFill/>
        </p:spPr>
      </p:pic>
      <p:pic>
        <p:nvPicPr>
          <p:cNvPr id="15363" name="Picture 3" descr="C:\Users\123\Desktop\3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3979818" cy="4896544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552728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Актуальность проблемы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2204864"/>
            <a:ext cx="6876256" cy="384044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i="1" dirty="0" smtClean="0"/>
              <a:t>    </a:t>
            </a:r>
            <a:r>
              <a:rPr lang="ru-RU" i="1" dirty="0" smtClean="0"/>
              <a:t>«Мы ведем совместную многогранную работу: подготовка профессиональных кадров, особенно в сфере производства – один из ключевых элементов роста. России нужны высококвалифицированные кадры. Мы обеспечим целый набор мер совместных действий, в том числе организацию производственной практики и введение ранней профориентации в школах»</a:t>
            </a:r>
          </a:p>
          <a:p>
            <a:pPr algn="r">
              <a:buNone/>
            </a:pPr>
            <a:r>
              <a:rPr lang="ru-RU" sz="2800" dirty="0" smtClean="0"/>
              <a:t>В.В. Путин</a:t>
            </a:r>
          </a:p>
          <a:p>
            <a:pPr algn="ctr"/>
            <a:endParaRPr lang="ru-RU" sz="2800" b="1" i="1" dirty="0" smtClean="0"/>
          </a:p>
        </p:txBody>
      </p:sp>
      <p:pic>
        <p:nvPicPr>
          <p:cNvPr id="1026" name="Picture 2" descr="https://rusnonna1942gross.files.wordpress.com/2021/10/d184d0bed182d0be-d0bfd183d182d0b8d0bdd0b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3051" y="1070737"/>
            <a:ext cx="2059429" cy="2574287"/>
          </a:xfrm>
          <a:prstGeom prst="rect">
            <a:avLst/>
          </a:prstGeom>
          <a:noFill/>
        </p:spPr>
      </p:pic>
      <p:pic>
        <p:nvPicPr>
          <p:cNvPr id="5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pPr algn="ctr"/>
            <a:r>
              <a:rPr lang="ru-RU" b="1" dirty="0" smtClean="0"/>
              <a:t>Продавец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1196752"/>
            <a:ext cx="4040188" cy="360040"/>
          </a:xfrm>
        </p:spPr>
        <p:txBody>
          <a:bodyPr/>
          <a:lstStyle/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flipV="1">
            <a:off x="8641081" y="19168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6386" name="Picture 2" descr="C:\Users\123\Desktop\4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888432" cy="5112568"/>
          </a:xfrm>
          <a:prstGeom prst="rect">
            <a:avLst/>
          </a:prstGeom>
          <a:noFill/>
        </p:spPr>
      </p:pic>
      <p:pic>
        <p:nvPicPr>
          <p:cNvPr id="16387" name="Picture 3" descr="C:\Users\123\Desktop\4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56792"/>
            <a:ext cx="4032448" cy="5093246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Пчеловод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1760" y="1124744"/>
            <a:ext cx="4040188" cy="504056"/>
          </a:xfrm>
        </p:spPr>
        <p:txBody>
          <a:bodyPr/>
          <a:lstStyle/>
          <a:p>
            <a:pPr algn="ctr"/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41081" y="2420888"/>
            <a:ext cx="45719" cy="9371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7410" name="Picture 2" descr="C:\Users\123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960440" cy="5085184"/>
          </a:xfrm>
          <a:prstGeom prst="rect">
            <a:avLst/>
          </a:prstGeom>
          <a:noFill/>
        </p:spPr>
      </p:pic>
      <p:pic>
        <p:nvPicPr>
          <p:cNvPr id="17411" name="Picture 3" descr="C:\Users\123\Desktop\3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56792"/>
            <a:ext cx="4032448" cy="5040560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pPr algn="ctr"/>
            <a:r>
              <a:rPr lang="ru-RU" b="1" dirty="0" smtClean="0"/>
              <a:t>Животновод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1052736"/>
            <a:ext cx="4040188" cy="360040"/>
          </a:xfrm>
        </p:spPr>
        <p:txBody>
          <a:bodyPr/>
          <a:lstStyle/>
          <a:p>
            <a:pPr algn="ctr"/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flipH="1">
            <a:off x="8686800" y="1772816"/>
            <a:ext cx="61664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8434" name="Picture 2" descr="C:\Users\123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032448" cy="5229200"/>
          </a:xfrm>
          <a:prstGeom prst="rect">
            <a:avLst/>
          </a:prstGeom>
          <a:noFill/>
        </p:spPr>
      </p:pic>
      <p:pic>
        <p:nvPicPr>
          <p:cNvPr id="18435" name="Picture 3" descr="C:\Users\123\Desktop\3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8441" y="1412776"/>
            <a:ext cx="4160024" cy="5229200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Фармацевт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1760" y="908720"/>
            <a:ext cx="4040188" cy="360040"/>
          </a:xfrm>
        </p:spPr>
        <p:txBody>
          <a:bodyPr/>
          <a:lstStyle/>
          <a:p>
            <a:pPr algn="ctr"/>
            <a:r>
              <a:rPr lang="ru-RU" dirty="0" smtClean="0"/>
              <a:t>2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41081" y="246888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9458" name="Picture 2" descr="C:\Users\123\Desktop\2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3960440" cy="5328593"/>
          </a:xfrm>
          <a:prstGeom prst="rect">
            <a:avLst/>
          </a:prstGeom>
          <a:noFill/>
        </p:spPr>
      </p:pic>
      <p:pic>
        <p:nvPicPr>
          <p:cNvPr id="19459" name="Picture 3" descr="C:\Users\123\Desktop\2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1268760"/>
            <a:ext cx="4104457" cy="5387417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/>
          <a:lstStyle/>
          <a:p>
            <a:pPr algn="ctr"/>
            <a:r>
              <a:rPr lang="ru-RU" b="1" dirty="0" smtClean="0"/>
              <a:t>Диетолог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15816" y="1052736"/>
            <a:ext cx="3528392" cy="360040"/>
          </a:xfrm>
        </p:spPr>
        <p:txBody>
          <a:bodyPr/>
          <a:lstStyle/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41081" y="246888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4578" name="Picture 2" descr="C:\Users\123\Desktop\4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4030165" cy="5184576"/>
          </a:xfrm>
          <a:prstGeom prst="rect">
            <a:avLst/>
          </a:prstGeom>
          <a:noFill/>
        </p:spPr>
      </p:pic>
      <p:pic>
        <p:nvPicPr>
          <p:cNvPr id="24579" name="Picture 3" descr="C:\Users\123\Desktop\4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4176464" cy="5184576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/>
          <a:lstStyle/>
          <a:p>
            <a:pPr algn="ctr"/>
            <a:r>
              <a:rPr lang="ru-RU" b="1" dirty="0" smtClean="0"/>
              <a:t>Повар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980728"/>
            <a:ext cx="4040188" cy="432048"/>
          </a:xfrm>
        </p:spPr>
        <p:txBody>
          <a:bodyPr/>
          <a:lstStyle/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41081" y="246888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6626" name="Picture 2" descr="C:\Users\123\Desktop\4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412776"/>
            <a:ext cx="4824536" cy="5256584"/>
          </a:xfrm>
          <a:prstGeom prst="rect">
            <a:avLst/>
          </a:prstGeom>
          <a:noFill/>
        </p:spPr>
      </p:pic>
      <p:pic>
        <p:nvPicPr>
          <p:cNvPr id="8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656307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Диспетчер </a:t>
            </a:r>
            <a:r>
              <a:rPr lang="ru-RU" sz="3100" b="1" dirty="0" smtClean="0"/>
              <a:t>(вокзала, аэропорта)</a:t>
            </a:r>
            <a:endParaRPr lang="ru-RU" sz="31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4040188" cy="576064"/>
          </a:xfrm>
        </p:spPr>
        <p:txBody>
          <a:bodyPr/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980729"/>
            <a:ext cx="4041775" cy="576063"/>
          </a:xfrm>
        </p:spPr>
        <p:txBody>
          <a:bodyPr/>
          <a:lstStyle/>
          <a:p>
            <a:r>
              <a:rPr lang="ru-RU" dirty="0" smtClean="0"/>
              <a:t>4 класс</a:t>
            </a:r>
            <a:endParaRPr lang="ru-RU" dirty="0"/>
          </a:p>
        </p:txBody>
      </p:sp>
      <p:pic>
        <p:nvPicPr>
          <p:cNvPr id="22530" name="Picture 2" descr="C:\Users\123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104456" cy="5175208"/>
          </a:xfrm>
          <a:prstGeom prst="rect">
            <a:avLst/>
          </a:prstGeom>
          <a:noFill/>
        </p:spPr>
      </p:pic>
      <p:pic>
        <p:nvPicPr>
          <p:cNvPr id="22531" name="Picture 3" descr="C:\Users\123\Desktop\4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4"/>
            <a:ext cx="4052969" cy="5139952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663508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Графический дизайнер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4040188" cy="504056"/>
          </a:xfrm>
        </p:spPr>
        <p:txBody>
          <a:bodyPr/>
          <a:lstStyle/>
          <a:p>
            <a:r>
              <a:rPr lang="ru-RU" dirty="0" smtClean="0"/>
              <a:t>2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980729"/>
            <a:ext cx="4041775" cy="504055"/>
          </a:xfrm>
        </p:spPr>
        <p:txBody>
          <a:bodyPr/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pic>
        <p:nvPicPr>
          <p:cNvPr id="20482" name="Picture 2" descr="C:\Users\123\Desktop\2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3960440" cy="5155758"/>
          </a:xfrm>
          <a:prstGeom prst="rect">
            <a:avLst/>
          </a:prstGeom>
          <a:noFill/>
        </p:spPr>
      </p:pic>
      <p:pic>
        <p:nvPicPr>
          <p:cNvPr id="20483" name="Picture 3" descr="C:\Users\123\Desktop\3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4104456" cy="5261386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Графический дизайнер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980728"/>
            <a:ext cx="4040188" cy="720080"/>
          </a:xfrm>
        </p:spPr>
        <p:txBody>
          <a:bodyPr/>
          <a:lstStyle/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04448" y="1628800"/>
            <a:ext cx="82352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1506" name="Picture 2" descr="C:\Users\123\Desktop\4а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20888"/>
            <a:ext cx="4283148" cy="2808312"/>
          </a:xfrm>
          <a:prstGeom prst="rect">
            <a:avLst/>
          </a:prstGeom>
          <a:noFill/>
        </p:spPr>
      </p:pic>
      <p:pic>
        <p:nvPicPr>
          <p:cNvPr id="21507" name="Picture 3" descr="C:\Users\123\Desktop\4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7087" y="1340768"/>
            <a:ext cx="4086365" cy="5184576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12474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Почтальон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1052736"/>
            <a:ext cx="4040188" cy="360040"/>
          </a:xfrm>
        </p:spPr>
        <p:txBody>
          <a:bodyPr/>
          <a:lstStyle/>
          <a:p>
            <a:pPr algn="ctr"/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41081" y="246888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3554" name="Picture 2" descr="C:\Users\123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104456" cy="5229200"/>
          </a:xfrm>
          <a:prstGeom prst="rect">
            <a:avLst/>
          </a:prstGeom>
          <a:noFill/>
        </p:spPr>
      </p:pic>
      <p:pic>
        <p:nvPicPr>
          <p:cNvPr id="23555" name="Picture 3" descr="C:\Users\123\Desktop\3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84784"/>
            <a:ext cx="4025564" cy="5148039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38912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800" b="1" dirty="0" smtClean="0"/>
              <a:t>Профориентация</a:t>
            </a:r>
            <a:r>
              <a:rPr lang="ru-RU" sz="2800" dirty="0" smtClean="0"/>
              <a:t> – комплекс психолого-педагогических мер, направленный на профессиональное самоопределение школьника.</a:t>
            </a:r>
          </a:p>
          <a:p>
            <a:pPr algn="just">
              <a:buNone/>
            </a:pPr>
            <a:r>
              <a:rPr lang="ru-RU" sz="2800" b="1" dirty="0" err="1" smtClean="0"/>
              <a:t>Профилизация</a:t>
            </a:r>
            <a:r>
              <a:rPr lang="ru-RU" sz="2800" b="1" dirty="0" smtClean="0"/>
              <a:t> в школе </a:t>
            </a:r>
            <a:r>
              <a:rPr lang="ru-RU" sz="2800" dirty="0" smtClean="0"/>
              <a:t>– это углубленное изучение отдельных предметов.</a:t>
            </a:r>
          </a:p>
          <a:p>
            <a:pPr algn="just">
              <a:buNone/>
            </a:pPr>
            <a:r>
              <a:rPr lang="ru-RU" sz="2800" b="1" dirty="0" err="1" smtClean="0"/>
              <a:t>Профилизация</a:t>
            </a:r>
            <a:r>
              <a:rPr lang="ru-RU" sz="2800" dirty="0" smtClean="0"/>
              <a:t> – овладение той или иной профессиональной деятельностью, связанной с изучаемой специальностью. </a:t>
            </a:r>
            <a:r>
              <a:rPr lang="ru-RU" sz="1900" dirty="0" smtClean="0"/>
              <a:t>(С.В. Вишняков «Профильное образование. Словарь. Ключевые понятия, термины, актуальная лексика»)</a:t>
            </a:r>
          </a:p>
          <a:p>
            <a:pPr algn="just">
              <a:buNone/>
            </a:pPr>
            <a:endParaRPr lang="ru-RU" sz="2800" b="1" i="1" dirty="0" smtClean="0"/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Экскурсовод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1760" y="980728"/>
            <a:ext cx="4040188" cy="504056"/>
          </a:xfrm>
        </p:spPr>
        <p:txBody>
          <a:bodyPr/>
          <a:lstStyle/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41081" y="246888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7650" name="Picture 2" descr="C:\Users\123\Desktop\4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3888432" cy="5040560"/>
          </a:xfrm>
          <a:prstGeom prst="rect">
            <a:avLst/>
          </a:prstGeom>
          <a:noFill/>
        </p:spPr>
      </p:pic>
      <p:pic>
        <p:nvPicPr>
          <p:cNvPr id="27651" name="Picture 3" descr="C:\Users\123\Desktop\4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556792"/>
            <a:ext cx="4320480" cy="5040560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Моряк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980728"/>
            <a:ext cx="4040188" cy="432048"/>
          </a:xfrm>
        </p:spPr>
        <p:txBody>
          <a:bodyPr/>
          <a:lstStyle/>
          <a:p>
            <a:pPr algn="ctr"/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41081" y="246888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8674" name="Picture 2" descr="C:\Users\123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4032448" cy="5196714"/>
          </a:xfrm>
          <a:prstGeom prst="rect">
            <a:avLst/>
          </a:prstGeom>
          <a:noFill/>
        </p:spPr>
      </p:pic>
      <p:pic>
        <p:nvPicPr>
          <p:cNvPr id="28675" name="Picture 3" descr="C:\Users\123\Desktop\3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4248473" cy="5184576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Сотрудник ГИБДД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908720"/>
            <a:ext cx="4040188" cy="432048"/>
          </a:xfrm>
        </p:spPr>
        <p:txBody>
          <a:bodyPr/>
          <a:lstStyle/>
          <a:p>
            <a:pPr algn="ctr"/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41081" y="246888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9698" name="Picture 2" descr="C:\Users\123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3960440" cy="5212872"/>
          </a:xfrm>
          <a:prstGeom prst="rect">
            <a:avLst/>
          </a:prstGeom>
          <a:noFill/>
        </p:spPr>
      </p:pic>
      <p:pic>
        <p:nvPicPr>
          <p:cNvPr id="29699" name="Picture 3" descr="C:\Users\123\Desktop\3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84784"/>
            <a:ext cx="4248472" cy="5210274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Пожарный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5776" y="980728"/>
            <a:ext cx="4040188" cy="504056"/>
          </a:xfrm>
        </p:spPr>
        <p:txBody>
          <a:bodyPr/>
          <a:lstStyle/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641081" y="246888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22" name="Picture 2" descr="C:\Users\123\Desktop\4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3888432" cy="5085184"/>
          </a:xfrm>
          <a:prstGeom prst="rect">
            <a:avLst/>
          </a:prstGeom>
          <a:noFill/>
        </p:spPr>
      </p:pic>
      <p:pic>
        <p:nvPicPr>
          <p:cNvPr id="30723" name="Picture 3" descr="C:\Users\123\Desktop\4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484784"/>
            <a:ext cx="4176464" cy="5035971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  <p:pic>
        <p:nvPicPr>
          <p:cNvPr id="8" name="Содержимое 7" descr="2. Навигатор профессий_pages-to-jpg-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770480"/>
            <a:ext cx="5544615" cy="58026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5400" b="1" i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5400" b="1" i="1" dirty="0" smtClean="0">
                <a:solidFill>
                  <a:srgbClr val="0070C0"/>
                </a:solidFill>
              </a:rPr>
              <a:t>К чему душа лежит,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rgbClr val="0070C0"/>
                </a:solidFill>
              </a:rPr>
              <a:t> к тому и руки приложатся.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rgbClr val="0070C0"/>
                </a:solidFill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</a:rPr>
              <a:t>(народная пословица)</a:t>
            </a:r>
          </a:p>
          <a:p>
            <a:pPr algn="ctr">
              <a:buNone/>
            </a:pPr>
            <a:endParaRPr lang="ru-RU" sz="5400" b="1" i="1" dirty="0">
              <a:solidFill>
                <a:srgbClr val="0070C0"/>
              </a:solidFill>
            </a:endParaRPr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Профессиональное просвещение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b="1" dirty="0" smtClean="0"/>
              <a:t>предусматривает:</a:t>
            </a:r>
          </a:p>
          <a:p>
            <a:pPr algn="just"/>
            <a:r>
              <a:rPr lang="ru-RU" sz="2700" dirty="0" smtClean="0"/>
              <a:t>вооружение обучающихся определенной совокупностью знаний об особенностях различных профессий;</a:t>
            </a:r>
          </a:p>
          <a:p>
            <a:pPr algn="just">
              <a:buNone/>
            </a:pPr>
            <a:endParaRPr lang="ru-RU" sz="2700" dirty="0" smtClean="0"/>
          </a:p>
          <a:p>
            <a:pPr algn="just"/>
            <a:r>
              <a:rPr lang="ru-RU" sz="2700" dirty="0" smtClean="0"/>
              <a:t>воспитание положительного отношения и различным видам профессиональной и общественной деятельности;</a:t>
            </a:r>
          </a:p>
          <a:p>
            <a:pPr algn="just">
              <a:buNone/>
            </a:pPr>
            <a:endParaRPr lang="ru-RU" sz="2700" dirty="0" smtClean="0"/>
          </a:p>
          <a:p>
            <a:pPr algn="just"/>
            <a:r>
              <a:rPr lang="ru-RU" sz="2700" dirty="0" smtClean="0"/>
              <a:t>формирование мотивированных профессиональных намерений.</a:t>
            </a:r>
            <a:endParaRPr lang="ru-RU" sz="2700" b="1" i="1" dirty="0" smtClean="0"/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280920" cy="273630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CC99"/>
                </a:solidFill>
              </a:rPr>
              <a:t>Ранняя </a:t>
            </a:r>
            <a:r>
              <a:rPr lang="ru-RU" sz="3200" dirty="0" err="1" smtClean="0">
                <a:solidFill>
                  <a:srgbClr val="FFCC99"/>
                </a:solidFill>
                <a:effectLst/>
              </a:rPr>
              <a:t>профилизация</a:t>
            </a:r>
            <a:r>
              <a:rPr lang="ru-RU" sz="3200" dirty="0" smtClean="0">
                <a:solidFill>
                  <a:srgbClr val="FFCC99"/>
                </a:solidFill>
              </a:rPr>
              <a:t> младших школьников посредством  программы курса внеурочной деятельности «В мире информации. Работаем с информационными источниками»</a:t>
            </a:r>
            <a:endParaRPr lang="ru-RU" sz="3200" dirty="0">
              <a:solidFill>
                <a:srgbClr val="FFCC99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664" y="3995302"/>
            <a:ext cx="7740352" cy="2636912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Успенская Мария Александровна, </a:t>
            </a:r>
          </a:p>
          <a:p>
            <a:r>
              <a:rPr lang="ru-RU" b="1" dirty="0" smtClean="0"/>
              <a:t>учитель начальных классов </a:t>
            </a:r>
          </a:p>
          <a:p>
            <a:r>
              <a:rPr lang="ru-RU" b="1" dirty="0" smtClean="0"/>
              <a:t>МАОУ «СОШ № 49» г.Владимира</a:t>
            </a:r>
            <a:endParaRPr lang="ru-RU" b="1" dirty="0"/>
          </a:p>
        </p:txBody>
      </p:sp>
      <p:pic>
        <p:nvPicPr>
          <p:cNvPr id="1026" name="Picture 2" descr="C:\Users\123\Desktop\449cc8016467ac82e95312238f3d9d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51196">
            <a:off x="827584" y="3212976"/>
            <a:ext cx="1470160" cy="2021830"/>
          </a:xfrm>
          <a:prstGeom prst="rect">
            <a:avLst/>
          </a:prstGeom>
          <a:noFill/>
        </p:spPr>
      </p:pic>
      <p:pic>
        <p:nvPicPr>
          <p:cNvPr id="1027" name="Picture 3" descr="C:\Users\123\Desktop\6241704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43258">
            <a:off x="2483768" y="3212976"/>
            <a:ext cx="1445397" cy="2016224"/>
          </a:xfrm>
          <a:prstGeom prst="rect">
            <a:avLst/>
          </a:prstGeom>
          <a:noFill/>
        </p:spPr>
      </p:pic>
      <p:pic>
        <p:nvPicPr>
          <p:cNvPr id="1028" name="Picture 4" descr="C:\Users\123\Desktop\5d31de766cfd45730ad914cd549a2b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64775">
            <a:off x="4211960" y="3284984"/>
            <a:ext cx="1491103" cy="1988138"/>
          </a:xfrm>
          <a:prstGeom prst="rect">
            <a:avLst/>
          </a:prstGeom>
          <a:noFill/>
        </p:spPr>
      </p:pic>
      <p:pic>
        <p:nvPicPr>
          <p:cNvPr id="1030" name="Picture 6" descr="C:\Users\123\Desktop\uk3025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10621">
            <a:off x="6084168" y="3284984"/>
            <a:ext cx="1476357" cy="1968476"/>
          </a:xfrm>
          <a:prstGeom prst="rect">
            <a:avLst/>
          </a:prstGeom>
          <a:noFill/>
        </p:spPr>
      </p:pic>
      <p:pic>
        <p:nvPicPr>
          <p:cNvPr id="8" name="Picture 6" descr="ГОТОВ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5100" y="152400"/>
            <a:ext cx="914400" cy="6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69664" y="176734"/>
            <a:ext cx="875677" cy="731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785921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Особенности программы курса «В мире информации. Работаем с информационными источниками»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2800" b="1" i="1" dirty="0" smtClean="0"/>
          </a:p>
          <a:p>
            <a:pPr algn="ctr"/>
            <a:endParaRPr lang="ru-RU" sz="2800" b="1" i="1" dirty="0" smtClean="0"/>
          </a:p>
          <a:p>
            <a:pPr algn="ctr"/>
            <a:r>
              <a:rPr lang="ru-RU" sz="2800" b="1" i="1" dirty="0" smtClean="0"/>
              <a:t>Цель</a:t>
            </a:r>
            <a:r>
              <a:rPr lang="ru-RU" sz="2800" dirty="0" smtClean="0"/>
              <a:t>: создание условий для формирования информационных компетенций обучающихся и развития у школьников информационной грамотности.</a:t>
            </a:r>
            <a:endParaRPr lang="ru-RU" sz="2800" dirty="0"/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 smtClean="0"/>
              <a:t>Особенности программы курса «В мире информации. Работаем с информационными источниками»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/>
              <a:t>Задачи</a:t>
            </a:r>
            <a:r>
              <a:rPr lang="ru-RU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Содействовать формированию мыслительных навыков;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Способствовать формированию информационно-коммуникационных компетенций обучающихся;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Формировать УУД;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Создавать необходимые условия для проявления творческой индивидуальности;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Создавать условия для развития познавательных интересов.</a:t>
            </a:r>
          </a:p>
          <a:p>
            <a:endParaRPr lang="ru-RU" dirty="0"/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 smtClean="0"/>
              <a:t>Содержание программы курса «В мире информации. Работаем с информационными источниками»</a:t>
            </a:r>
            <a:endParaRPr lang="ru-RU" sz="25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5100" y="152400"/>
            <a:ext cx="914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s://img-fotki.yandex.ru/get/470815/172202169.59/0_1724b1_f55d672e_ori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69664" y="176734"/>
            <a:ext cx="875677" cy="83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772</TotalTime>
  <Words>504</Words>
  <Application>Microsoft Office PowerPoint</Application>
  <PresentationFormat>Экран (4:3)</PresentationFormat>
  <Paragraphs>142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Поток</vt:lpstr>
      <vt:lpstr>Ранняя профилизация обучения –  основа успешного самоопределения школьников </vt:lpstr>
      <vt:lpstr>Презентация PowerPoint</vt:lpstr>
      <vt:lpstr>Актуальность проблемы</vt:lpstr>
      <vt:lpstr>Презентация PowerPoint</vt:lpstr>
      <vt:lpstr>Профессиональное просвещение</vt:lpstr>
      <vt:lpstr>Ранняя профилизация младших школьников посредством  программы курса внеурочной деятельности «В мире информации. Работаем с информационными источниками»</vt:lpstr>
      <vt:lpstr>Особенности программы курса «В мире информации. Работаем с информационными источниками»</vt:lpstr>
      <vt:lpstr>Особенности программы курса «В мире информации. Работаем с информационными источниками»</vt:lpstr>
      <vt:lpstr>Содержание программы курса «В мире информации. Работаем с информационными источниками»</vt:lpstr>
      <vt:lpstr>Презентация PowerPoint</vt:lpstr>
      <vt:lpstr>Презентация PowerPoint</vt:lpstr>
      <vt:lpstr>Презентация PowerPoint</vt:lpstr>
      <vt:lpstr>Садовод</vt:lpstr>
      <vt:lpstr>Ботаник</vt:lpstr>
      <vt:lpstr>Ботаник</vt:lpstr>
      <vt:lpstr>Зоолог</vt:lpstr>
      <vt:lpstr>Зоолог</vt:lpstr>
      <vt:lpstr>Энтомолог</vt:lpstr>
      <vt:lpstr>Орнитолог</vt:lpstr>
      <vt:lpstr>Эколог</vt:lpstr>
      <vt:lpstr>Географ</vt:lpstr>
      <vt:lpstr>Метеоролог</vt:lpstr>
      <vt:lpstr>Астроном</vt:lpstr>
      <vt:lpstr>Спортсмен  (тренер, учитель физкультуры)</vt:lpstr>
      <vt:lpstr>Спортсмен  (тренер, учитель физкультуры)</vt:lpstr>
      <vt:lpstr>Учитель</vt:lpstr>
      <vt:lpstr>Психолог</vt:lpstr>
      <vt:lpstr>Библиотекарь</vt:lpstr>
      <vt:lpstr>Продавец</vt:lpstr>
      <vt:lpstr>Продавец</vt:lpstr>
      <vt:lpstr>Пчеловод</vt:lpstr>
      <vt:lpstr>Животновод</vt:lpstr>
      <vt:lpstr>Фармацевт</vt:lpstr>
      <vt:lpstr>Диетолог</vt:lpstr>
      <vt:lpstr>Повар</vt:lpstr>
      <vt:lpstr>Диспетчер (вокзала, аэропорта)</vt:lpstr>
      <vt:lpstr>Графический дизайнер</vt:lpstr>
      <vt:lpstr>Графический дизайнер</vt:lpstr>
      <vt:lpstr>Почтальон</vt:lpstr>
      <vt:lpstr>Экскурсовод</vt:lpstr>
      <vt:lpstr>Моряк</vt:lpstr>
      <vt:lpstr>Сотрудник ГИБДД</vt:lpstr>
      <vt:lpstr>Пожарный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Ранняя профилизация обучающихся посредством  курса внеурочной деятельности «В мире информации. Работаем с информационными источниками»</dc:title>
  <dc:creator>123</dc:creator>
  <cp:lastModifiedBy>Globus</cp:lastModifiedBy>
  <cp:revision>76</cp:revision>
  <dcterms:created xsi:type="dcterms:W3CDTF">2023-03-08T18:21:08Z</dcterms:created>
  <dcterms:modified xsi:type="dcterms:W3CDTF">2024-01-18T13:13:49Z</dcterms:modified>
</cp:coreProperties>
</file>