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8"/>
  </p:notesMasterIdLst>
  <p:sldIdLst>
    <p:sldId id="829" r:id="rId2"/>
    <p:sldId id="1047" r:id="rId3"/>
    <p:sldId id="1049" r:id="rId4"/>
    <p:sldId id="1048" r:id="rId5"/>
    <p:sldId id="1050" r:id="rId6"/>
    <p:sldId id="1051" r:id="rId7"/>
    <p:sldId id="1046" r:id="rId8"/>
    <p:sldId id="1052" r:id="rId9"/>
    <p:sldId id="1053" r:id="rId10"/>
    <p:sldId id="1058" r:id="rId11"/>
    <p:sldId id="1054" r:id="rId12"/>
    <p:sldId id="1056" r:id="rId13"/>
    <p:sldId id="1057" r:id="rId14"/>
    <p:sldId id="1055" r:id="rId15"/>
    <p:sldId id="1059" r:id="rId16"/>
    <p:sldId id="1060" r:id="rId1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99"/>
    <a:srgbClr val="FFCCCC"/>
    <a:srgbClr val="FFCC66"/>
    <a:srgbClr val="00FF99"/>
    <a:srgbClr val="0099CC"/>
    <a:srgbClr val="996633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9" autoAdjust="0"/>
    <p:restoredTop sz="94613" autoAdjust="0"/>
  </p:normalViewPr>
  <p:slideViewPr>
    <p:cSldViewPr showGuides="1">
      <p:cViewPr>
        <p:scale>
          <a:sx n="100" d="100"/>
          <a:sy n="100" d="100"/>
        </p:scale>
        <p:origin x="-48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E7C86E3A-8F9B-43F2-9CCC-B1E40B846074}" type="datetimeFigureOut">
              <a:rPr lang="ru-RU"/>
              <a:pPr>
                <a:defRPr/>
              </a:pPr>
              <a:t>19.01.2024</a:t>
            </a:fld>
            <a:endParaRPr lang="ru-R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06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706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06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0FE4E8B-A033-47DA-8106-74851BA6EF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0960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DAF94-D702-4722-86F2-A9CFB3E2AB0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86C4E-9209-4812-B785-826343657BA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13707-113A-4845-85BB-8C3F8667536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803BB-8D23-4D5B-AFBB-10158B43741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54F0A-EC4E-48DC-A634-7AC03CEE091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CD5FC-7BF1-4EDA-A1D6-C0A689FA51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F911D-6800-4EDD-97D9-093C947D0F1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1947D-EA8A-4A17-9627-5BBA52828BE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067AF-64D6-452F-AC95-0F674D2ABBF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0035D-B78A-4A6B-92D0-E59C52861CD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605AA-3E8D-4BE6-94E9-38722E4804B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7A399"/>
                </a:solidFill>
              </a:defRPr>
            </a:lvl1pPr>
          </a:lstStyle>
          <a:p>
            <a:fld id="{2F2D5C99-8DC3-4F59-961C-7281CDC2FC7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0" r:id="rId2"/>
    <p:sldLayoutId id="2147483768" r:id="rId3"/>
    <p:sldLayoutId id="2147483761" r:id="rId4"/>
    <p:sldLayoutId id="2147483762" r:id="rId5"/>
    <p:sldLayoutId id="2147483763" r:id="rId6"/>
    <p:sldLayoutId id="2147483769" r:id="rId7"/>
    <p:sldLayoutId id="2147483764" r:id="rId8"/>
    <p:sldLayoutId id="2147483770" r:id="rId9"/>
    <p:sldLayoutId id="2147483765" r:id="rId10"/>
    <p:sldLayoutId id="21474837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6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7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8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1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5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ГОТОВ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0"/>
            <a:ext cx="2484437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55576" y="2060848"/>
            <a:ext cx="76328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Ранняя </a:t>
            </a:r>
            <a:r>
              <a:rPr lang="ru-RU" sz="32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профилизация</a:t>
            </a:r>
            <a:r>
              <a:rPr 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endParaRPr lang="ru-RU" sz="3200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младших </a:t>
            </a:r>
            <a:r>
              <a:rPr 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школьников </a:t>
            </a:r>
            <a:endParaRPr lang="ru-RU" sz="3200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средствами пособий </a:t>
            </a:r>
          </a:p>
          <a:p>
            <a:pPr algn="ctr"/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издательства «Планета»</a:t>
            </a:r>
            <a:endParaRPr lang="ru-RU" sz="32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51" name="Picture 11" descr="Опыты и эксперименты_2 класс_Обложка"/>
          <p:cNvPicPr>
            <a:picLocks noChangeAspect="1" noChangeArrowheads="1"/>
          </p:cNvPicPr>
          <p:nvPr/>
        </p:nvPicPr>
        <p:blipFill>
          <a:blip r:embed="rId2"/>
          <a:srcRect l="50513"/>
          <a:stretch>
            <a:fillRect/>
          </a:stretch>
        </p:blipFill>
        <p:spPr bwMode="auto">
          <a:xfrm>
            <a:off x="504926" y="1450628"/>
            <a:ext cx="1014742" cy="1440556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52" name="Picture 12" descr="Опыты и эксперименты_2 класс_методика_Обложка"/>
          <p:cNvPicPr>
            <a:picLocks noChangeAspect="1" noChangeArrowheads="1"/>
          </p:cNvPicPr>
          <p:nvPr/>
        </p:nvPicPr>
        <p:blipFill>
          <a:blip r:embed="rId3"/>
          <a:srcRect l="51239"/>
          <a:stretch>
            <a:fillRect/>
          </a:stretch>
        </p:blipFill>
        <p:spPr bwMode="auto">
          <a:xfrm>
            <a:off x="2195737" y="1316434"/>
            <a:ext cx="1224136" cy="1717673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56" name="Picture 16" descr="ДИСК_ОМ_опыты_2 класс_ методичка готово_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2280046"/>
            <a:ext cx="973931" cy="973931"/>
          </a:xfrm>
          <a:prstGeom prst="rect">
            <a:avLst/>
          </a:prstGeom>
          <a:noFill/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57158" y="-285776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Мир вокруг нас</a:t>
            </a:r>
            <a:endParaRPr lang="ru-RU" altLang="ru-RU" sz="3600" b="1" dirty="0"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6082" name="Picture 2" descr="C:\Users\Globus\Desktop\Вебинар 22.01\UfpDduTcOS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81632"/>
            <a:ext cx="3888432" cy="54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02" y="431277"/>
            <a:ext cx="1270445" cy="85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97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53" name="Picture 13" descr="Опыты и эксперименты_3 класс_Обложка"/>
          <p:cNvPicPr>
            <a:picLocks noChangeAspect="1" noChangeArrowheads="1"/>
          </p:cNvPicPr>
          <p:nvPr/>
        </p:nvPicPr>
        <p:blipFill>
          <a:blip r:embed="rId2"/>
          <a:srcRect l="50378"/>
          <a:stretch>
            <a:fillRect/>
          </a:stretch>
        </p:blipFill>
        <p:spPr bwMode="auto">
          <a:xfrm>
            <a:off x="1589118" y="1052736"/>
            <a:ext cx="1119584" cy="1585293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54" name="Picture 14" descr="Опыты и эксперименты_3 класс_методика_Обложка"/>
          <p:cNvPicPr>
            <a:picLocks noChangeAspect="1" noChangeArrowheads="1"/>
          </p:cNvPicPr>
          <p:nvPr/>
        </p:nvPicPr>
        <p:blipFill>
          <a:blip r:embed="rId3"/>
          <a:srcRect l="51988"/>
          <a:stretch>
            <a:fillRect/>
          </a:stretch>
        </p:blipFill>
        <p:spPr bwMode="auto">
          <a:xfrm>
            <a:off x="467544" y="1052736"/>
            <a:ext cx="1118498" cy="1533028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60" name="Picture 20" descr="ОМ_опыты_3_диск_обложка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6793" y="2348880"/>
            <a:ext cx="863822" cy="863823"/>
          </a:xfrm>
          <a:prstGeom prst="rect">
            <a:avLst/>
          </a:prstGeom>
          <a:noFill/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57158" y="-285776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Мир вокруг нас</a:t>
            </a:r>
            <a:endParaRPr lang="ru-RU" altLang="ru-RU" sz="3600" b="1" dirty="0"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" descr="C:\Users\Globus\Desktop\Вебинар 22.01\aOutQXuEXh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327" y="1052736"/>
            <a:ext cx="3697929" cy="519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04664"/>
            <a:ext cx="1525662" cy="102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43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53" name="Picture 13" descr="Опыты и эксперименты_3 класс_Обложка"/>
          <p:cNvPicPr>
            <a:picLocks noChangeAspect="1" noChangeArrowheads="1"/>
          </p:cNvPicPr>
          <p:nvPr/>
        </p:nvPicPr>
        <p:blipFill>
          <a:blip r:embed="rId2"/>
          <a:srcRect l="50378"/>
          <a:stretch>
            <a:fillRect/>
          </a:stretch>
        </p:blipFill>
        <p:spPr bwMode="auto">
          <a:xfrm>
            <a:off x="1589118" y="1052736"/>
            <a:ext cx="1119584" cy="1585293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54" name="Picture 14" descr="Опыты и эксперименты_3 класс_методика_Обложка"/>
          <p:cNvPicPr>
            <a:picLocks noChangeAspect="1" noChangeArrowheads="1"/>
          </p:cNvPicPr>
          <p:nvPr/>
        </p:nvPicPr>
        <p:blipFill>
          <a:blip r:embed="rId3"/>
          <a:srcRect l="51988"/>
          <a:stretch>
            <a:fillRect/>
          </a:stretch>
        </p:blipFill>
        <p:spPr bwMode="auto">
          <a:xfrm>
            <a:off x="467544" y="1052736"/>
            <a:ext cx="1118498" cy="1533028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60" name="Picture 20" descr="ОМ_опыты_3_диск_обложка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6793" y="2348880"/>
            <a:ext cx="863822" cy="863823"/>
          </a:xfrm>
          <a:prstGeom prst="rect">
            <a:avLst/>
          </a:prstGeom>
          <a:noFill/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57158" y="-285776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Мир вокруг нас</a:t>
            </a:r>
            <a:endParaRPr lang="ru-RU" altLang="ru-RU" sz="3600" b="1" dirty="0"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3010" name="Picture 2" descr="C:\Users\Globus\Desktop\Вебинар 22.01\Jjol60XtDb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73559"/>
            <a:ext cx="3600400" cy="505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4664"/>
            <a:ext cx="1597670" cy="107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06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53" name="Picture 13" descr="Опыты и эксперименты_3 класс_Обложка"/>
          <p:cNvPicPr>
            <a:picLocks noChangeAspect="1" noChangeArrowheads="1"/>
          </p:cNvPicPr>
          <p:nvPr/>
        </p:nvPicPr>
        <p:blipFill>
          <a:blip r:embed="rId2"/>
          <a:srcRect l="50378"/>
          <a:stretch>
            <a:fillRect/>
          </a:stretch>
        </p:blipFill>
        <p:spPr bwMode="auto">
          <a:xfrm>
            <a:off x="469534" y="3231778"/>
            <a:ext cx="1119584" cy="1585293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54" name="Picture 14" descr="Опыты и эксперименты_3 класс_методика_Обложка"/>
          <p:cNvPicPr>
            <a:picLocks noChangeAspect="1" noChangeArrowheads="1"/>
          </p:cNvPicPr>
          <p:nvPr/>
        </p:nvPicPr>
        <p:blipFill>
          <a:blip r:embed="rId3"/>
          <a:srcRect l="51988"/>
          <a:stretch>
            <a:fillRect/>
          </a:stretch>
        </p:blipFill>
        <p:spPr bwMode="auto">
          <a:xfrm>
            <a:off x="467544" y="1052736"/>
            <a:ext cx="1118498" cy="1533028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60" name="Picture 20" descr="ОМ_опыты_3_диск_обложка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6793" y="2348880"/>
            <a:ext cx="863822" cy="863823"/>
          </a:xfrm>
          <a:prstGeom prst="rect">
            <a:avLst/>
          </a:prstGeom>
          <a:noFill/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57158" y="-285776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Мир вокруг нас</a:t>
            </a:r>
            <a:endParaRPr lang="ru-RU" altLang="ru-RU" sz="3600" b="1" dirty="0"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C:\Users\Globus\Desktop\Вебинар 22.01\MONtMXsoYi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2" y="1052736"/>
            <a:ext cx="349567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C:\Users\Globus\Desktop\Вебинар 22.01\QbOFYlrZDV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17" y="1052736"/>
            <a:ext cx="3545195" cy="473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45" y="369020"/>
            <a:ext cx="1041833" cy="69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27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3" name="Picture 3" descr="ОМ_Опыты и эксперименты_4_тетрадь_Обложка"/>
          <p:cNvPicPr>
            <a:picLocks noChangeAspect="1" noChangeArrowheads="1"/>
          </p:cNvPicPr>
          <p:nvPr/>
        </p:nvPicPr>
        <p:blipFill>
          <a:blip r:embed="rId2"/>
          <a:srcRect l="49995"/>
          <a:stretch>
            <a:fillRect/>
          </a:stretch>
        </p:blipFill>
        <p:spPr bwMode="auto">
          <a:xfrm>
            <a:off x="7577263" y="4348679"/>
            <a:ext cx="1009495" cy="1418680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44" name="Picture 4" descr="Опыты и эксперименты_4_методика_Обложка"/>
          <p:cNvPicPr>
            <a:picLocks noChangeAspect="1" noChangeArrowheads="1"/>
          </p:cNvPicPr>
          <p:nvPr/>
        </p:nvPicPr>
        <p:blipFill>
          <a:blip r:embed="rId3"/>
          <a:srcRect l="50804"/>
          <a:stretch>
            <a:fillRect/>
          </a:stretch>
        </p:blipFill>
        <p:spPr bwMode="auto">
          <a:xfrm>
            <a:off x="5292080" y="4365104"/>
            <a:ext cx="1008112" cy="1402255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444208" y="4675381"/>
            <a:ext cx="899750" cy="985867"/>
            <a:chOff x="1927" y="1825"/>
            <a:chExt cx="1407" cy="1452"/>
          </a:xfrm>
        </p:grpSpPr>
        <p:sp>
          <p:nvSpPr>
            <p:cNvPr id="394246" name="Oval 6"/>
            <p:cNvSpPr>
              <a:spLocks noChangeArrowheads="1"/>
            </p:cNvSpPr>
            <p:nvPr/>
          </p:nvSpPr>
          <p:spPr bwMode="auto">
            <a:xfrm>
              <a:off x="1927" y="1825"/>
              <a:ext cx="1407" cy="14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94247" name="Picture 7" descr="Опыты и эксперименты_4_Обложка на диск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27" y="1842"/>
              <a:ext cx="1406" cy="1406"/>
            </a:xfrm>
            <a:prstGeom prst="rect">
              <a:avLst/>
            </a:prstGeom>
            <a:noFill/>
          </p:spPr>
        </p:pic>
      </p:grp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57158" y="-285776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Мир вокруг нас</a:t>
            </a:r>
            <a:endParaRPr lang="ru-RU" altLang="ru-RU" sz="3600" b="1" dirty="0"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8130" name="Picture 2" descr="C:\Users\Globus\Desktop\Вебинар 22.01\rI5SFR98PI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124744"/>
            <a:ext cx="3672408" cy="515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488539"/>
            <a:ext cx="1627041" cy="109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43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3" name="Picture 3" descr="ОМ_Опыты и эксперименты_4_тетрадь_Обложка"/>
          <p:cNvPicPr>
            <a:picLocks noChangeAspect="1" noChangeArrowheads="1"/>
          </p:cNvPicPr>
          <p:nvPr/>
        </p:nvPicPr>
        <p:blipFill>
          <a:blip r:embed="rId2"/>
          <a:srcRect l="49995"/>
          <a:stretch>
            <a:fillRect/>
          </a:stretch>
        </p:blipFill>
        <p:spPr bwMode="auto">
          <a:xfrm>
            <a:off x="7577263" y="4348679"/>
            <a:ext cx="1009495" cy="1418680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44" name="Picture 4" descr="Опыты и эксперименты_4_методика_Обложка"/>
          <p:cNvPicPr>
            <a:picLocks noChangeAspect="1" noChangeArrowheads="1"/>
          </p:cNvPicPr>
          <p:nvPr/>
        </p:nvPicPr>
        <p:blipFill>
          <a:blip r:embed="rId3"/>
          <a:srcRect l="50804"/>
          <a:stretch>
            <a:fillRect/>
          </a:stretch>
        </p:blipFill>
        <p:spPr bwMode="auto">
          <a:xfrm>
            <a:off x="7687008" y="1484784"/>
            <a:ext cx="1008112" cy="1402255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687008" y="3212976"/>
            <a:ext cx="899750" cy="985867"/>
            <a:chOff x="1927" y="1825"/>
            <a:chExt cx="1407" cy="1452"/>
          </a:xfrm>
        </p:grpSpPr>
        <p:sp>
          <p:nvSpPr>
            <p:cNvPr id="394246" name="Oval 6"/>
            <p:cNvSpPr>
              <a:spLocks noChangeArrowheads="1"/>
            </p:cNvSpPr>
            <p:nvPr/>
          </p:nvSpPr>
          <p:spPr bwMode="auto">
            <a:xfrm>
              <a:off x="1927" y="1825"/>
              <a:ext cx="1407" cy="14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94247" name="Picture 7" descr="Опыты и эксперименты_4_Обложка на диск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27" y="1842"/>
              <a:ext cx="1406" cy="1406"/>
            </a:xfrm>
            <a:prstGeom prst="rect">
              <a:avLst/>
            </a:prstGeom>
            <a:noFill/>
          </p:spPr>
        </p:pic>
      </p:grp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57158" y="-285776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Мир вокруг нас</a:t>
            </a:r>
            <a:endParaRPr lang="ru-RU" altLang="ru-RU" sz="3600" b="1" dirty="0"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7106" name="Picture 2" descr="C:\Users\Globus\Desktop\Вебинар 22.01\MoF1kjg4Ea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72032"/>
            <a:ext cx="3153222" cy="43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C:\Users\Globus\Desktop\Вебинар 22.01\mit747RXeO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089" y="972032"/>
            <a:ext cx="3242464" cy="43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63" y="411015"/>
            <a:ext cx="1295775" cy="86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34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27088" y="3860800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4500" dirty="0" smtClean="0">
                <a:solidFill>
                  <a:schemeClr val="bg2"/>
                </a:solidFill>
              </a:rPr>
              <a:t/>
            </a:r>
            <a:br>
              <a:rPr lang="ru-RU" altLang="ru-RU" sz="4500" dirty="0" smtClean="0">
                <a:solidFill>
                  <a:schemeClr val="bg2"/>
                </a:solidFill>
              </a:rPr>
            </a:br>
            <a:r>
              <a:rPr lang="en-US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</a:t>
            </a:r>
            <a:r>
              <a:rPr lang="ru-RU" altLang="ru-RU" sz="31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айт</a:t>
            </a:r>
            <a:r>
              <a:rPr lang="ru-RU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издательства «Планета»: </a:t>
            </a:r>
            <a:r>
              <a:rPr lang="en-US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www</a:t>
            </a:r>
            <a:r>
              <a:rPr lang="ru-RU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r>
              <a:rPr lang="en-US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planeta-kniga.ru</a:t>
            </a:r>
            <a:br>
              <a:rPr lang="en-US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ru-RU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Интернет-магазин:</a:t>
            </a:r>
            <a:r>
              <a:rPr lang="en-US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roslit.ru</a:t>
            </a:r>
            <a:r>
              <a:rPr lang="ru-RU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ru-RU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endParaRPr lang="en-US" altLang="ru-RU" sz="31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113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04813"/>
            <a:ext cx="231775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945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ГОТОВ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484443"/>
            <a:ext cx="1439986" cy="96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71800" y="78422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Азбука профессий</a:t>
            </a:r>
            <a:endParaRPr lang="ru-R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6866" name="Picture 2" descr="C:\Users\Globus\Desktop\Вебинар 22.01\-BzfUSaQ_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9" y="1306669"/>
            <a:ext cx="3332013" cy="44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Globus\Desktop\Вебинар 22.01\cWWOblUTH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004" y="1465508"/>
            <a:ext cx="4670376" cy="46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8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ГОТОВ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484443"/>
            <a:ext cx="1439986" cy="96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71800" y="78422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Азбука профессий</a:t>
            </a:r>
            <a:endParaRPr lang="ru-R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6866" name="Picture 2" descr="C:\Users\Globus\Desktop\Вебинар 22.01\-BzfUSaQ_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9" y="1306669"/>
            <a:ext cx="3332013" cy="44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C:\Users\Globus\Desktop\Вебинар 22.01\OhW3claPH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057" y="1482648"/>
            <a:ext cx="4564269" cy="45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80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ГОТОВ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484443"/>
            <a:ext cx="1439986" cy="96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71800" y="78422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Азбука профессий</a:t>
            </a:r>
            <a:endParaRPr lang="ru-R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6866" name="Picture 2" descr="C:\Users\Globus\Desktop\Вебинар 22.01\-BzfUSaQ_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9" y="1306669"/>
            <a:ext cx="3332013" cy="44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C:\Users\Globus\Desktop\Вебинар 22.01\D681yo7-lD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209461"/>
            <a:ext cx="3312368" cy="44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80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ГОТОВ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484443"/>
            <a:ext cx="1439986" cy="96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71800" y="78422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Азбука профессий</a:t>
            </a:r>
            <a:endParaRPr lang="ru-R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6866" name="Picture 2" descr="C:\Users\Globus\Desktop\Вебинар 22.01\-BzfUSaQ_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67" y="1456380"/>
            <a:ext cx="2821081" cy="376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C:\Users\Globus\Desktop\Вебинар 22.01\GdlVwrnam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05456"/>
            <a:ext cx="5562373" cy="43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82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ГОТОВ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484443"/>
            <a:ext cx="1439986" cy="96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71800" y="78422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Азбука профессий</a:t>
            </a:r>
            <a:endParaRPr lang="ru-R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6866" name="Picture 2" descr="C:\Users\Globus\Desktop\Вебинар 22.01\-BzfUSaQ_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9" y="1700808"/>
            <a:ext cx="3036811" cy="405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C:\Users\Globus\Desktop\Вебинар 22.01\YPWZ-P3RC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7412"/>
            <a:ext cx="349567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45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57" name="Oval 17"/>
          <p:cNvSpPr>
            <a:spLocks noChangeArrowheads="1"/>
          </p:cNvSpPr>
          <p:nvPr/>
        </p:nvSpPr>
        <p:spPr bwMode="auto">
          <a:xfrm>
            <a:off x="1835150" y="2708275"/>
            <a:ext cx="1296988" cy="12969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94258" name="Oval 18"/>
          <p:cNvSpPr>
            <a:spLocks noChangeArrowheads="1"/>
          </p:cNvSpPr>
          <p:nvPr/>
        </p:nvSpPr>
        <p:spPr bwMode="auto">
          <a:xfrm>
            <a:off x="6227763" y="2565400"/>
            <a:ext cx="1370012" cy="136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94243" name="Picture 3" descr="ОМ_Опыты и эксперименты_4_тетрадь_Обложка"/>
          <p:cNvPicPr>
            <a:picLocks noChangeAspect="1" noChangeArrowheads="1"/>
          </p:cNvPicPr>
          <p:nvPr/>
        </p:nvPicPr>
        <p:blipFill>
          <a:blip r:embed="rId2"/>
          <a:srcRect l="49995"/>
          <a:stretch>
            <a:fillRect/>
          </a:stretch>
        </p:blipFill>
        <p:spPr bwMode="auto">
          <a:xfrm>
            <a:off x="6732588" y="4127500"/>
            <a:ext cx="1844675" cy="2592388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44" name="Picture 4" descr="Опыты и эксперименты_4_методика_Обложка"/>
          <p:cNvPicPr>
            <a:picLocks noChangeAspect="1" noChangeArrowheads="1"/>
          </p:cNvPicPr>
          <p:nvPr/>
        </p:nvPicPr>
        <p:blipFill>
          <a:blip r:embed="rId3"/>
          <a:srcRect l="50804"/>
          <a:stretch>
            <a:fillRect/>
          </a:stretch>
        </p:blipFill>
        <p:spPr bwMode="auto">
          <a:xfrm>
            <a:off x="4572000" y="4127500"/>
            <a:ext cx="1863725" cy="2592388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167438" y="5418138"/>
            <a:ext cx="1368425" cy="1368425"/>
            <a:chOff x="1927" y="1825"/>
            <a:chExt cx="1407" cy="1452"/>
          </a:xfrm>
        </p:grpSpPr>
        <p:sp>
          <p:nvSpPr>
            <p:cNvPr id="394246" name="Oval 6"/>
            <p:cNvSpPr>
              <a:spLocks noChangeArrowheads="1"/>
            </p:cNvSpPr>
            <p:nvPr/>
          </p:nvSpPr>
          <p:spPr bwMode="auto">
            <a:xfrm>
              <a:off x="1927" y="1825"/>
              <a:ext cx="1407" cy="14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94247" name="Picture 7" descr="Опыты и эксперименты_4_Обложка на диск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27" y="1842"/>
              <a:ext cx="1406" cy="1406"/>
            </a:xfrm>
            <a:prstGeom prst="rect">
              <a:avLst/>
            </a:prstGeom>
            <a:noFill/>
          </p:spPr>
        </p:pic>
      </p:grpSp>
      <p:pic>
        <p:nvPicPr>
          <p:cNvPr id="394249" name="Picture 9" descr="Опыты и эксперименты_1_методичка_ОБЛОЖКА"/>
          <p:cNvPicPr>
            <a:picLocks noChangeAspect="1" noChangeArrowheads="1"/>
          </p:cNvPicPr>
          <p:nvPr/>
        </p:nvPicPr>
        <p:blipFill>
          <a:blip r:embed="rId5"/>
          <a:srcRect l="50902"/>
          <a:stretch>
            <a:fillRect/>
          </a:stretch>
        </p:blipFill>
        <p:spPr bwMode="auto">
          <a:xfrm>
            <a:off x="179388" y="836613"/>
            <a:ext cx="1893887" cy="2625725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50" name="Picture 10" descr="Опыты и эксперименты_1 класс_тетрадь_ОБЛОЖКА"/>
          <p:cNvPicPr>
            <a:picLocks noChangeAspect="1" noChangeArrowheads="1"/>
          </p:cNvPicPr>
          <p:nvPr/>
        </p:nvPicPr>
        <p:blipFill>
          <a:blip r:embed="rId6"/>
          <a:srcRect l="50719"/>
          <a:stretch>
            <a:fillRect/>
          </a:stretch>
        </p:blipFill>
        <p:spPr bwMode="auto">
          <a:xfrm>
            <a:off x="2268538" y="836613"/>
            <a:ext cx="1868487" cy="2663825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51" name="Picture 11" descr="Опыты и эксперименты_2 класс_Обложка"/>
          <p:cNvPicPr>
            <a:picLocks noChangeAspect="1" noChangeArrowheads="1"/>
          </p:cNvPicPr>
          <p:nvPr/>
        </p:nvPicPr>
        <p:blipFill>
          <a:blip r:embed="rId7"/>
          <a:srcRect l="50513"/>
          <a:stretch>
            <a:fillRect/>
          </a:stretch>
        </p:blipFill>
        <p:spPr bwMode="auto">
          <a:xfrm>
            <a:off x="4578350" y="836613"/>
            <a:ext cx="1876425" cy="2663825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52" name="Picture 12" descr="Опыты и эксперименты_2 класс_методика_Обложка"/>
          <p:cNvPicPr>
            <a:picLocks noChangeAspect="1" noChangeArrowheads="1"/>
          </p:cNvPicPr>
          <p:nvPr/>
        </p:nvPicPr>
        <p:blipFill>
          <a:blip r:embed="rId8"/>
          <a:srcRect l="51239"/>
          <a:stretch>
            <a:fillRect/>
          </a:stretch>
        </p:blipFill>
        <p:spPr bwMode="auto">
          <a:xfrm>
            <a:off x="6732588" y="836613"/>
            <a:ext cx="1901825" cy="2668587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53" name="Picture 13" descr="Опыты и эксперименты_3 класс_Обложка"/>
          <p:cNvPicPr>
            <a:picLocks noChangeAspect="1" noChangeArrowheads="1"/>
          </p:cNvPicPr>
          <p:nvPr/>
        </p:nvPicPr>
        <p:blipFill>
          <a:blip r:embed="rId9"/>
          <a:srcRect l="50378"/>
          <a:stretch>
            <a:fillRect/>
          </a:stretch>
        </p:blipFill>
        <p:spPr bwMode="auto">
          <a:xfrm>
            <a:off x="2268538" y="4127500"/>
            <a:ext cx="1889125" cy="2674938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54" name="Picture 14" descr="Опыты и эксперименты_3 класс_методика_Обложка"/>
          <p:cNvPicPr>
            <a:picLocks noChangeAspect="1" noChangeArrowheads="1"/>
          </p:cNvPicPr>
          <p:nvPr/>
        </p:nvPicPr>
        <p:blipFill>
          <a:blip r:embed="rId10"/>
          <a:srcRect l="51988"/>
          <a:stretch>
            <a:fillRect/>
          </a:stretch>
        </p:blipFill>
        <p:spPr bwMode="auto">
          <a:xfrm>
            <a:off x="179388" y="4127500"/>
            <a:ext cx="1944687" cy="2665413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55" name="Picture 15" descr="ДИСК_ОМ_опыты_1 класс_ методичка готово_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5150" y="2708275"/>
            <a:ext cx="1296988" cy="1296988"/>
          </a:xfrm>
          <a:prstGeom prst="rect">
            <a:avLst/>
          </a:prstGeom>
          <a:noFill/>
        </p:spPr>
      </p:pic>
      <p:pic>
        <p:nvPicPr>
          <p:cNvPr id="394256" name="Picture 16" descr="ДИСК_ОМ_опыты_2 класс_ методичка готово_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51575" y="2565400"/>
            <a:ext cx="1368425" cy="1368425"/>
          </a:xfrm>
          <a:prstGeom prst="rect">
            <a:avLst/>
          </a:prstGeom>
          <a:noFill/>
        </p:spPr>
      </p:pic>
      <p:sp>
        <p:nvSpPr>
          <p:cNvPr id="394259" name="Oval 19"/>
          <p:cNvSpPr>
            <a:spLocks noChangeArrowheads="1"/>
          </p:cNvSpPr>
          <p:nvPr/>
        </p:nvSpPr>
        <p:spPr bwMode="auto">
          <a:xfrm>
            <a:off x="1895475" y="5561013"/>
            <a:ext cx="1296988" cy="12969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94260" name="Picture 20" descr="ОМ_опыты_3_диск_обложка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90713" y="5572125"/>
            <a:ext cx="1296987" cy="1296988"/>
          </a:xfrm>
          <a:prstGeom prst="rect">
            <a:avLst/>
          </a:prstGeom>
          <a:noFill/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57158" y="-285776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Мир вокруг нас</a:t>
            </a:r>
            <a:endParaRPr lang="ru-RU" altLang="ru-RU" sz="3600" b="1" dirty="0"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1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95" y="116632"/>
            <a:ext cx="827060" cy="55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9" name="Picture 9" descr="Опыты и эксперименты_1_методичка_ОБЛОЖКА"/>
          <p:cNvPicPr>
            <a:picLocks noChangeAspect="1" noChangeArrowheads="1"/>
          </p:cNvPicPr>
          <p:nvPr/>
        </p:nvPicPr>
        <p:blipFill>
          <a:blip r:embed="rId2"/>
          <a:srcRect l="50902"/>
          <a:stretch>
            <a:fillRect/>
          </a:stretch>
        </p:blipFill>
        <p:spPr bwMode="auto">
          <a:xfrm>
            <a:off x="357158" y="836613"/>
            <a:ext cx="1322497" cy="1833538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50" name="Picture 10" descr="Опыты и эксперименты_1 класс_тетрадь_ОБЛОЖКА"/>
          <p:cNvPicPr>
            <a:picLocks noChangeAspect="1" noChangeArrowheads="1"/>
          </p:cNvPicPr>
          <p:nvPr/>
        </p:nvPicPr>
        <p:blipFill>
          <a:blip r:embed="rId3"/>
          <a:srcRect l="50719"/>
          <a:stretch>
            <a:fillRect/>
          </a:stretch>
        </p:blipFill>
        <p:spPr bwMode="auto">
          <a:xfrm>
            <a:off x="347286" y="3412983"/>
            <a:ext cx="1296963" cy="1849026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57158" y="-285776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Мир вокруг нас</a:t>
            </a:r>
            <a:endParaRPr lang="ru-RU" altLang="ru-RU" sz="3600" b="1" dirty="0"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9154" name="Picture 2" descr="Мир вокруг нас: опыты эксперименты, практические задания 1 класс Тренажер для школь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71338"/>
            <a:ext cx="2902417" cy="428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Мир вокруг нас: опыты эксперименты, практические задания 1 класс Тренажер для школьник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33" y="871338"/>
            <a:ext cx="3024336" cy="421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255" name="Picture 15" descr="ДИСК_ОМ_опыты_1 класс_ методичка готово_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6680" y="2348880"/>
            <a:ext cx="1296988" cy="1296988"/>
          </a:xfrm>
          <a:prstGeom prst="rect">
            <a:avLst/>
          </a:prstGeom>
          <a:noFill/>
        </p:spPr>
      </p:pic>
      <p:pic>
        <p:nvPicPr>
          <p:cNvPr id="2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71548"/>
            <a:ext cx="1274666" cy="8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73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51" name="Picture 11" descr="Опыты и эксперименты_2 класс_Обложка"/>
          <p:cNvPicPr>
            <a:picLocks noChangeAspect="1" noChangeArrowheads="1"/>
          </p:cNvPicPr>
          <p:nvPr/>
        </p:nvPicPr>
        <p:blipFill>
          <a:blip r:embed="rId2"/>
          <a:srcRect l="50513"/>
          <a:stretch>
            <a:fillRect/>
          </a:stretch>
        </p:blipFill>
        <p:spPr bwMode="auto">
          <a:xfrm>
            <a:off x="504926" y="1450628"/>
            <a:ext cx="1014742" cy="1440556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52" name="Picture 12" descr="Опыты и эксперименты_2 класс_методика_Обложка"/>
          <p:cNvPicPr>
            <a:picLocks noChangeAspect="1" noChangeArrowheads="1"/>
          </p:cNvPicPr>
          <p:nvPr/>
        </p:nvPicPr>
        <p:blipFill>
          <a:blip r:embed="rId3"/>
          <a:srcRect l="51239"/>
          <a:stretch>
            <a:fillRect/>
          </a:stretch>
        </p:blipFill>
        <p:spPr bwMode="auto">
          <a:xfrm>
            <a:off x="2195737" y="1316434"/>
            <a:ext cx="1224136" cy="1717673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394256" name="Picture 16" descr="ДИСК_ОМ_опыты_2 класс_ методичка готово_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2280046"/>
            <a:ext cx="973931" cy="973931"/>
          </a:xfrm>
          <a:prstGeom prst="rect">
            <a:avLst/>
          </a:prstGeom>
          <a:noFill/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57158" y="-285776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Мир вокруг нас</a:t>
            </a:r>
            <a:endParaRPr lang="ru-RU" altLang="ru-RU" sz="3600" b="1" dirty="0"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1987" name="Picture 3" descr="C:\Users\Globus\Desktop\Вебинар 22.01\yCXtPvMN7k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80728"/>
            <a:ext cx="3600400" cy="505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2" y="459753"/>
            <a:ext cx="1185510" cy="79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43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9906</TotalTime>
  <Words>47</Words>
  <Application>Microsoft Office PowerPoint</Application>
  <PresentationFormat>Экран (4:3)</PresentationFormat>
  <Paragraphs>19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Cайт издательства «Планета»: www.planeta-kniga.ru Интернет-магазин:roslit.ru 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Издательство «Глобус»</dc:title>
  <dc:creator>1</dc:creator>
  <cp:lastModifiedBy>Globus</cp:lastModifiedBy>
  <cp:revision>546</cp:revision>
  <dcterms:created xsi:type="dcterms:W3CDTF">2009-01-30T10:00:54Z</dcterms:created>
  <dcterms:modified xsi:type="dcterms:W3CDTF">2024-01-19T14:22:49Z</dcterms:modified>
</cp:coreProperties>
</file>